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5" r:id="rId4"/>
    <p:sldMasterId id="2147483670" r:id="rId5"/>
  </p:sldMasterIdLst>
  <p:notesMasterIdLst>
    <p:notesMasterId r:id="rId24"/>
  </p:notesMasterIdLst>
  <p:handoutMasterIdLst>
    <p:handoutMasterId r:id="rId25"/>
  </p:handoutMasterIdLst>
  <p:sldIdLst>
    <p:sldId id="279" r:id="rId6"/>
    <p:sldId id="325" r:id="rId7"/>
    <p:sldId id="280" r:id="rId8"/>
    <p:sldId id="282" r:id="rId9"/>
    <p:sldId id="316" r:id="rId10"/>
    <p:sldId id="286" r:id="rId11"/>
    <p:sldId id="304" r:id="rId12"/>
    <p:sldId id="314" r:id="rId13"/>
    <p:sldId id="287" r:id="rId14"/>
    <p:sldId id="319" r:id="rId15"/>
    <p:sldId id="318" r:id="rId16"/>
    <p:sldId id="320" r:id="rId17"/>
    <p:sldId id="321" r:id="rId18"/>
    <p:sldId id="323" r:id="rId19"/>
    <p:sldId id="322" r:id="rId20"/>
    <p:sldId id="324" r:id="rId21"/>
    <p:sldId id="313" r:id="rId22"/>
    <p:sldId id="326" r:id="rId23"/>
  </p:sldIdLst>
  <p:sldSz cx="12192000" cy="6858000"/>
  <p:notesSz cx="6797675" cy="9926638"/>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immy Van Moer" initials="JVM" lastIdx="1" clrIdx="0">
    <p:extLst>
      <p:ext uri="{19B8F6BF-5375-455C-9EA6-DF929625EA0E}">
        <p15:presenceInfo xmlns:p15="http://schemas.microsoft.com/office/powerpoint/2012/main" userId="S::jimmy.vanmoer@greenenergypark.be::287dbf70-50fd-4f0a-94a9-cf1fe17983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9EB6"/>
    <a:srgbClr val="BEBBBB"/>
    <a:srgbClr val="FFFFFF"/>
    <a:srgbClr val="43AC6C"/>
    <a:srgbClr val="5DC097"/>
    <a:srgbClr val="F6F6F6"/>
    <a:srgbClr val="DAD1C8"/>
    <a:srgbClr val="1C94A1"/>
    <a:srgbClr val="F1B02F"/>
    <a:srgbClr val="E856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7CFC13-FB14-1502-293B-D728018986C7}" v="1" dt="2024-01-26T08:04:28.843"/>
    <p1510:client id="{BD281451-EDAD-4246-A417-CADC908ECC70}" v="1" dt="2024-01-26T15:17:30.375"/>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Stijl, licht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4358" autoAdjust="0"/>
  </p:normalViewPr>
  <p:slideViewPr>
    <p:cSldViewPr snapToGrid="0">
      <p:cViewPr varScale="1">
        <p:scale>
          <a:sx n="58" d="100"/>
          <a:sy n="58" d="100"/>
        </p:scale>
        <p:origin x="2550" y="72"/>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ijn Schaubroeck" userId="75c0118f-9c9d-4d09-9c6f-47d8f676baae" providerId="ADAL" clId="{BD281451-EDAD-4246-A417-CADC908ECC70}"/>
    <pc:docChg chg="addSld modSld">
      <pc:chgData name="Stijn Schaubroeck" userId="75c0118f-9c9d-4d09-9c6f-47d8f676baae" providerId="ADAL" clId="{BD281451-EDAD-4246-A417-CADC908ECC70}" dt="2024-01-26T15:17:30.375" v="0"/>
      <pc:docMkLst>
        <pc:docMk/>
      </pc:docMkLst>
      <pc:sldChg chg="add">
        <pc:chgData name="Stijn Schaubroeck" userId="75c0118f-9c9d-4d09-9c6f-47d8f676baae" providerId="ADAL" clId="{BD281451-EDAD-4246-A417-CADC908ECC70}" dt="2024-01-26T15:17:30.375" v="0"/>
        <pc:sldMkLst>
          <pc:docMk/>
          <pc:sldMk cId="1775598343" sldId="326"/>
        </pc:sldMkLst>
      </pc:sldChg>
    </pc:docChg>
  </pc:docChgLst>
  <pc:docChgLst>
    <pc:chgData name="Silke De Pauw" userId="S::silke.depauw@greenenergypark.be::6999f19a-09c0-49b9-8b07-aa394023e7c0" providerId="AD" clId="Web-{487CFC13-FB14-1502-293B-D728018986C7}"/>
    <pc:docChg chg="modSld">
      <pc:chgData name="Silke De Pauw" userId="S::silke.depauw@greenenergypark.be::6999f19a-09c0-49b9-8b07-aa394023e7c0" providerId="AD" clId="Web-{487CFC13-FB14-1502-293B-D728018986C7}" dt="2024-01-26T08:04:28.843" v="0" actId="14100"/>
      <pc:docMkLst>
        <pc:docMk/>
      </pc:docMkLst>
      <pc:sldChg chg="modSp">
        <pc:chgData name="Silke De Pauw" userId="S::silke.depauw@greenenergypark.be::6999f19a-09c0-49b9-8b07-aa394023e7c0" providerId="AD" clId="Web-{487CFC13-FB14-1502-293B-D728018986C7}" dt="2024-01-26T08:04:28.843" v="0" actId="14100"/>
        <pc:sldMkLst>
          <pc:docMk/>
          <pc:sldMk cId="305614871" sldId="286"/>
        </pc:sldMkLst>
        <pc:spChg chg="mod">
          <ac:chgData name="Silke De Pauw" userId="S::silke.depauw@greenenergypark.be::6999f19a-09c0-49b9-8b07-aa394023e7c0" providerId="AD" clId="Web-{487CFC13-FB14-1502-293B-D728018986C7}" dt="2024-01-26T08:04:28.843" v="0" actId="14100"/>
          <ac:spMkLst>
            <pc:docMk/>
            <pc:sldMk cId="305614871" sldId="286"/>
            <ac:spMk id="26" creationId="{26957949-19B6-A32C-DF92-697F791EBD36}"/>
          </ac:spMkLst>
        </pc:spChg>
      </pc:sldChg>
    </pc:docChg>
  </pc:docChgLst>
  <pc:docChgLst>
    <pc:chgData name="Stijn Schaubroeck" userId="75c0118f-9c9d-4d09-9c6f-47d8f676baae" providerId="ADAL" clId="{20BA16EA-E908-4A8A-BBC8-5EE750040934}"/>
    <pc:docChg chg="undo redo custSel addSld delSld modSld sldOrd">
      <pc:chgData name="Stijn Schaubroeck" userId="75c0118f-9c9d-4d09-9c6f-47d8f676baae" providerId="ADAL" clId="{20BA16EA-E908-4A8A-BBC8-5EE750040934}" dt="2023-11-30T16:08:14.206" v="14334" actId="20577"/>
      <pc:docMkLst>
        <pc:docMk/>
      </pc:docMkLst>
      <pc:sldChg chg="modSp mod modNotesTx">
        <pc:chgData name="Stijn Schaubroeck" userId="75c0118f-9c9d-4d09-9c6f-47d8f676baae" providerId="ADAL" clId="{20BA16EA-E908-4A8A-BBC8-5EE750040934}" dt="2023-11-30T16:08:14.206" v="14334" actId="20577"/>
        <pc:sldMkLst>
          <pc:docMk/>
          <pc:sldMk cId="4148460453" sldId="279"/>
        </pc:sldMkLst>
        <pc:spChg chg="mod">
          <ac:chgData name="Stijn Schaubroeck" userId="75c0118f-9c9d-4d09-9c6f-47d8f676baae" providerId="ADAL" clId="{20BA16EA-E908-4A8A-BBC8-5EE750040934}" dt="2023-11-30T16:08:14.206" v="14334" actId="20577"/>
          <ac:spMkLst>
            <pc:docMk/>
            <pc:sldMk cId="4148460453" sldId="279"/>
            <ac:spMk id="8" creationId="{1B378FC7-109F-6B50-71CF-E9D73CD70669}"/>
          </ac:spMkLst>
        </pc:spChg>
        <pc:spChg chg="mod">
          <ac:chgData name="Stijn Schaubroeck" userId="75c0118f-9c9d-4d09-9c6f-47d8f676baae" providerId="ADAL" clId="{20BA16EA-E908-4A8A-BBC8-5EE750040934}" dt="2023-11-29T14:39:35.659" v="13833" actId="20577"/>
          <ac:spMkLst>
            <pc:docMk/>
            <pc:sldMk cId="4148460453" sldId="279"/>
            <ac:spMk id="9" creationId="{3421ED6B-643A-0971-1A48-AB364A8AB04F}"/>
          </ac:spMkLst>
        </pc:spChg>
      </pc:sldChg>
      <pc:sldChg chg="modSp mod modNotesTx">
        <pc:chgData name="Stijn Schaubroeck" userId="75c0118f-9c9d-4d09-9c6f-47d8f676baae" providerId="ADAL" clId="{20BA16EA-E908-4A8A-BBC8-5EE750040934}" dt="2023-11-29T14:47:41.309" v="14080" actId="20577"/>
        <pc:sldMkLst>
          <pc:docMk/>
          <pc:sldMk cId="624696166" sldId="280"/>
        </pc:sldMkLst>
        <pc:spChg chg="mod">
          <ac:chgData name="Stijn Schaubroeck" userId="75c0118f-9c9d-4d09-9c6f-47d8f676baae" providerId="ADAL" clId="{20BA16EA-E908-4A8A-BBC8-5EE750040934}" dt="2023-11-23T19:45:53.244" v="35" actId="20577"/>
          <ac:spMkLst>
            <pc:docMk/>
            <pc:sldMk cId="624696166" sldId="280"/>
            <ac:spMk id="7" creationId="{65791EA5-69A4-1B0B-3E7A-A4EEE46DB621}"/>
          </ac:spMkLst>
        </pc:spChg>
        <pc:spChg chg="mod">
          <ac:chgData name="Stijn Schaubroeck" userId="75c0118f-9c9d-4d09-9c6f-47d8f676baae" providerId="ADAL" clId="{20BA16EA-E908-4A8A-BBC8-5EE750040934}" dt="2023-11-24T05:32:36.312" v="9818" actId="20577"/>
          <ac:spMkLst>
            <pc:docMk/>
            <pc:sldMk cId="624696166" sldId="280"/>
            <ac:spMk id="9" creationId="{A5C9C41B-C213-3F53-7F52-E7C94294EFA5}"/>
          </ac:spMkLst>
        </pc:spChg>
      </pc:sldChg>
      <pc:sldChg chg="addSp delSp modSp mod modNotesTx">
        <pc:chgData name="Stijn Schaubroeck" userId="75c0118f-9c9d-4d09-9c6f-47d8f676baae" providerId="ADAL" clId="{20BA16EA-E908-4A8A-BBC8-5EE750040934}" dt="2023-11-29T14:47:51.137" v="14095" actId="20577"/>
        <pc:sldMkLst>
          <pc:docMk/>
          <pc:sldMk cId="1720916254" sldId="282"/>
        </pc:sldMkLst>
        <pc:spChg chg="mod">
          <ac:chgData name="Stijn Schaubroeck" userId="75c0118f-9c9d-4d09-9c6f-47d8f676baae" providerId="ADAL" clId="{20BA16EA-E908-4A8A-BBC8-5EE750040934}" dt="2023-11-24T05:32:24.623" v="9817" actId="20577"/>
          <ac:spMkLst>
            <pc:docMk/>
            <pc:sldMk cId="1720916254" sldId="282"/>
            <ac:spMk id="9" creationId="{A5C9C41B-C213-3F53-7F52-E7C94294EFA5}"/>
          </ac:spMkLst>
        </pc:spChg>
        <pc:graphicFrameChg chg="add del mod">
          <ac:chgData name="Stijn Schaubroeck" userId="75c0118f-9c9d-4d09-9c6f-47d8f676baae" providerId="ADAL" clId="{20BA16EA-E908-4A8A-BBC8-5EE750040934}" dt="2023-11-23T20:20:02.314" v="38"/>
          <ac:graphicFrameMkLst>
            <pc:docMk/>
            <pc:sldMk cId="1720916254" sldId="282"/>
            <ac:graphicFrameMk id="6" creationId="{8A098D42-87AC-64A6-F217-70C7EC1396CE}"/>
          </ac:graphicFrameMkLst>
        </pc:graphicFrameChg>
      </pc:sldChg>
      <pc:sldChg chg="del">
        <pc:chgData name="Stijn Schaubroeck" userId="75c0118f-9c9d-4d09-9c6f-47d8f676baae" providerId="ADAL" clId="{20BA16EA-E908-4A8A-BBC8-5EE750040934}" dt="2023-11-24T05:35:19.813" v="9942" actId="47"/>
        <pc:sldMkLst>
          <pc:docMk/>
          <pc:sldMk cId="1788755609" sldId="284"/>
        </pc:sldMkLst>
      </pc:sldChg>
      <pc:sldChg chg="del">
        <pc:chgData name="Stijn Schaubroeck" userId="75c0118f-9c9d-4d09-9c6f-47d8f676baae" providerId="ADAL" clId="{20BA16EA-E908-4A8A-BBC8-5EE750040934}" dt="2023-11-24T05:35:19.813" v="9942" actId="47"/>
        <pc:sldMkLst>
          <pc:docMk/>
          <pc:sldMk cId="4050778998" sldId="285"/>
        </pc:sldMkLst>
      </pc:sldChg>
      <pc:sldChg chg="addSp delSp modSp mod modNotesTx">
        <pc:chgData name="Stijn Schaubroeck" userId="75c0118f-9c9d-4d09-9c6f-47d8f676baae" providerId="ADAL" clId="{20BA16EA-E908-4A8A-BBC8-5EE750040934}" dt="2023-11-29T14:54:24.816" v="14136"/>
        <pc:sldMkLst>
          <pc:docMk/>
          <pc:sldMk cId="305614871" sldId="286"/>
        </pc:sldMkLst>
        <pc:spChg chg="mod">
          <ac:chgData name="Stijn Schaubroeck" userId="75c0118f-9c9d-4d09-9c6f-47d8f676baae" providerId="ADAL" clId="{20BA16EA-E908-4A8A-BBC8-5EE750040934}" dt="2023-11-23T20:22:54.158" v="152" actId="20577"/>
          <ac:spMkLst>
            <pc:docMk/>
            <pc:sldMk cId="305614871" sldId="286"/>
            <ac:spMk id="6" creationId="{AC101105-A8E1-01D1-57F0-DD8D3CBE7772}"/>
          </ac:spMkLst>
        </pc:spChg>
        <pc:spChg chg="add mod">
          <ac:chgData name="Stijn Schaubroeck" userId="75c0118f-9c9d-4d09-9c6f-47d8f676baae" providerId="ADAL" clId="{20BA16EA-E908-4A8A-BBC8-5EE750040934}" dt="2023-11-23T20:57:31.405" v="904" actId="1076"/>
          <ac:spMkLst>
            <pc:docMk/>
            <pc:sldMk cId="305614871" sldId="286"/>
            <ac:spMk id="7" creationId="{FA3DAF80-0264-76D4-1221-F6128A15291C}"/>
          </ac:spMkLst>
        </pc:spChg>
        <pc:spChg chg="add mod">
          <ac:chgData name="Stijn Schaubroeck" userId="75c0118f-9c9d-4d09-9c6f-47d8f676baae" providerId="ADAL" clId="{20BA16EA-E908-4A8A-BBC8-5EE750040934}" dt="2023-11-23T20:57:34.983" v="905" actId="1076"/>
          <ac:spMkLst>
            <pc:docMk/>
            <pc:sldMk cId="305614871" sldId="286"/>
            <ac:spMk id="8" creationId="{56FA4760-2D2A-24D2-4E7A-079643880878}"/>
          </ac:spMkLst>
        </pc:spChg>
        <pc:spChg chg="del">
          <ac:chgData name="Stijn Schaubroeck" userId="75c0118f-9c9d-4d09-9c6f-47d8f676baae" providerId="ADAL" clId="{20BA16EA-E908-4A8A-BBC8-5EE750040934}" dt="2023-11-23T20:23:02.469" v="154" actId="478"/>
          <ac:spMkLst>
            <pc:docMk/>
            <pc:sldMk cId="305614871" sldId="286"/>
            <ac:spMk id="13" creationId="{EE4FDEDD-C212-3367-3F09-E93C1B0C5DDC}"/>
          </ac:spMkLst>
        </pc:spChg>
        <pc:spChg chg="add mod">
          <ac:chgData name="Stijn Schaubroeck" userId="75c0118f-9c9d-4d09-9c6f-47d8f676baae" providerId="ADAL" clId="{20BA16EA-E908-4A8A-BBC8-5EE750040934}" dt="2023-11-23T20:56:25.869" v="886" actId="1076"/>
          <ac:spMkLst>
            <pc:docMk/>
            <pc:sldMk cId="305614871" sldId="286"/>
            <ac:spMk id="14" creationId="{3EC6216F-3D70-8093-05BF-C4B7A12F0F86}"/>
          </ac:spMkLst>
        </pc:spChg>
        <pc:spChg chg="mod">
          <ac:chgData name="Stijn Schaubroeck" userId="75c0118f-9c9d-4d09-9c6f-47d8f676baae" providerId="ADAL" clId="{20BA16EA-E908-4A8A-BBC8-5EE750040934}" dt="2023-11-23T20:28:03.986" v="172" actId="20577"/>
          <ac:spMkLst>
            <pc:docMk/>
            <pc:sldMk cId="305614871" sldId="286"/>
            <ac:spMk id="15" creationId="{609A14FB-0DAB-3FF8-EC64-0815A275DA70}"/>
          </ac:spMkLst>
        </pc:spChg>
        <pc:spChg chg="add mod">
          <ac:chgData name="Stijn Schaubroeck" userId="75c0118f-9c9d-4d09-9c6f-47d8f676baae" providerId="ADAL" clId="{20BA16EA-E908-4A8A-BBC8-5EE750040934}" dt="2023-11-23T20:57:43.339" v="907" actId="1076"/>
          <ac:spMkLst>
            <pc:docMk/>
            <pc:sldMk cId="305614871" sldId="286"/>
            <ac:spMk id="16" creationId="{8D4B3D36-B654-2CD4-1DFE-2492618C62E9}"/>
          </ac:spMkLst>
        </pc:spChg>
        <pc:spChg chg="add mod">
          <ac:chgData name="Stijn Schaubroeck" userId="75c0118f-9c9d-4d09-9c6f-47d8f676baae" providerId="ADAL" clId="{20BA16EA-E908-4A8A-BBC8-5EE750040934}" dt="2023-11-23T20:56:33.890" v="888" actId="1076"/>
          <ac:spMkLst>
            <pc:docMk/>
            <pc:sldMk cId="305614871" sldId="286"/>
            <ac:spMk id="17" creationId="{F16AFFEE-9898-B3C0-B5D2-1F03DBA8A0FA}"/>
          </ac:spMkLst>
        </pc:spChg>
        <pc:spChg chg="add mod">
          <ac:chgData name="Stijn Schaubroeck" userId="75c0118f-9c9d-4d09-9c6f-47d8f676baae" providerId="ADAL" clId="{20BA16EA-E908-4A8A-BBC8-5EE750040934}" dt="2023-11-23T20:56:36.830" v="889" actId="1076"/>
          <ac:spMkLst>
            <pc:docMk/>
            <pc:sldMk cId="305614871" sldId="286"/>
            <ac:spMk id="18" creationId="{479FE749-B2AB-0209-FA43-47597197AEE7}"/>
          </ac:spMkLst>
        </pc:spChg>
        <pc:spChg chg="add mod">
          <ac:chgData name="Stijn Schaubroeck" userId="75c0118f-9c9d-4d09-9c6f-47d8f676baae" providerId="ADAL" clId="{20BA16EA-E908-4A8A-BBC8-5EE750040934}" dt="2023-11-23T20:56:39.153" v="890" actId="1076"/>
          <ac:spMkLst>
            <pc:docMk/>
            <pc:sldMk cId="305614871" sldId="286"/>
            <ac:spMk id="19" creationId="{029BEB0C-3669-9C13-988E-B7A7901BB9BB}"/>
          </ac:spMkLst>
        </pc:spChg>
        <pc:spChg chg="add mod">
          <ac:chgData name="Stijn Schaubroeck" userId="75c0118f-9c9d-4d09-9c6f-47d8f676baae" providerId="ADAL" clId="{20BA16EA-E908-4A8A-BBC8-5EE750040934}" dt="2023-11-23T20:56:42.715" v="891" actId="1076"/>
          <ac:spMkLst>
            <pc:docMk/>
            <pc:sldMk cId="305614871" sldId="286"/>
            <ac:spMk id="20" creationId="{FD239DC6-BE16-8E86-A773-14AD9340A879}"/>
          </ac:spMkLst>
        </pc:spChg>
        <pc:spChg chg="add mod">
          <ac:chgData name="Stijn Schaubroeck" userId="75c0118f-9c9d-4d09-9c6f-47d8f676baae" providerId="ADAL" clId="{20BA16EA-E908-4A8A-BBC8-5EE750040934}" dt="2023-11-23T20:56:56.310" v="895" actId="1076"/>
          <ac:spMkLst>
            <pc:docMk/>
            <pc:sldMk cId="305614871" sldId="286"/>
            <ac:spMk id="21" creationId="{3F2D3E6D-7427-14C1-226D-01667FC22BBD}"/>
          </ac:spMkLst>
        </pc:spChg>
        <pc:spChg chg="add mod">
          <ac:chgData name="Stijn Schaubroeck" userId="75c0118f-9c9d-4d09-9c6f-47d8f676baae" providerId="ADAL" clId="{20BA16EA-E908-4A8A-BBC8-5EE750040934}" dt="2023-11-23T20:56:47.793" v="892" actId="1076"/>
          <ac:spMkLst>
            <pc:docMk/>
            <pc:sldMk cId="305614871" sldId="286"/>
            <ac:spMk id="22" creationId="{F8354719-48C3-D5D9-84E7-1B9A5CDFC8E2}"/>
          </ac:spMkLst>
        </pc:spChg>
        <pc:spChg chg="add mod">
          <ac:chgData name="Stijn Schaubroeck" userId="75c0118f-9c9d-4d09-9c6f-47d8f676baae" providerId="ADAL" clId="{20BA16EA-E908-4A8A-BBC8-5EE750040934}" dt="2023-11-23T20:57:27.457" v="903" actId="1076"/>
          <ac:spMkLst>
            <pc:docMk/>
            <pc:sldMk cId="305614871" sldId="286"/>
            <ac:spMk id="23" creationId="{4F511855-B391-1DBA-2B81-026C5EAC07C4}"/>
          </ac:spMkLst>
        </pc:spChg>
        <pc:spChg chg="add mod">
          <ac:chgData name="Stijn Schaubroeck" userId="75c0118f-9c9d-4d09-9c6f-47d8f676baae" providerId="ADAL" clId="{20BA16EA-E908-4A8A-BBC8-5EE750040934}" dt="2023-11-23T20:57:20.753" v="901" actId="1076"/>
          <ac:spMkLst>
            <pc:docMk/>
            <pc:sldMk cId="305614871" sldId="286"/>
            <ac:spMk id="24" creationId="{EF7ED1ED-CA26-8D28-868A-8355112C830F}"/>
          </ac:spMkLst>
        </pc:spChg>
        <pc:spChg chg="add mod">
          <ac:chgData name="Stijn Schaubroeck" userId="75c0118f-9c9d-4d09-9c6f-47d8f676baae" providerId="ADAL" clId="{20BA16EA-E908-4A8A-BBC8-5EE750040934}" dt="2023-11-23T20:57:38.776" v="906" actId="1076"/>
          <ac:spMkLst>
            <pc:docMk/>
            <pc:sldMk cId="305614871" sldId="286"/>
            <ac:spMk id="25" creationId="{36781878-F81D-AB2B-790E-E65E9DC9959B}"/>
          </ac:spMkLst>
        </pc:spChg>
        <pc:spChg chg="add mod">
          <ac:chgData name="Stijn Schaubroeck" userId="75c0118f-9c9d-4d09-9c6f-47d8f676baae" providerId="ADAL" clId="{20BA16EA-E908-4A8A-BBC8-5EE750040934}" dt="2023-11-23T20:56:05.737" v="880" actId="11530"/>
          <ac:spMkLst>
            <pc:docMk/>
            <pc:sldMk cId="305614871" sldId="286"/>
            <ac:spMk id="26" creationId="{26957949-19B6-A32C-DF92-697F791EBD36}"/>
          </ac:spMkLst>
        </pc:spChg>
        <pc:spChg chg="add mod">
          <ac:chgData name="Stijn Schaubroeck" userId="75c0118f-9c9d-4d09-9c6f-47d8f676baae" providerId="ADAL" clId="{20BA16EA-E908-4A8A-BBC8-5EE750040934}" dt="2023-11-23T20:57:24.305" v="902" actId="1076"/>
          <ac:spMkLst>
            <pc:docMk/>
            <pc:sldMk cId="305614871" sldId="286"/>
            <ac:spMk id="27" creationId="{6F4AD496-84E6-5F6C-2349-E66ED990AA5D}"/>
          </ac:spMkLst>
        </pc:spChg>
        <pc:spChg chg="add mod">
          <ac:chgData name="Stijn Schaubroeck" userId="75c0118f-9c9d-4d09-9c6f-47d8f676baae" providerId="ADAL" clId="{20BA16EA-E908-4A8A-BBC8-5EE750040934}" dt="2023-11-23T20:57:16.780" v="900" actId="1076"/>
          <ac:spMkLst>
            <pc:docMk/>
            <pc:sldMk cId="305614871" sldId="286"/>
            <ac:spMk id="28" creationId="{B2FF3C0D-103F-4327-0719-3AD869C632CB}"/>
          </ac:spMkLst>
        </pc:spChg>
        <pc:spChg chg="add mod">
          <ac:chgData name="Stijn Schaubroeck" userId="75c0118f-9c9d-4d09-9c6f-47d8f676baae" providerId="ADAL" clId="{20BA16EA-E908-4A8A-BBC8-5EE750040934}" dt="2023-11-23T20:57:13.212" v="899" actId="20577"/>
          <ac:spMkLst>
            <pc:docMk/>
            <pc:sldMk cId="305614871" sldId="286"/>
            <ac:spMk id="29" creationId="{2F134977-3852-1549-E3C7-C411996CE4F1}"/>
          </ac:spMkLst>
        </pc:spChg>
        <pc:spChg chg="add mod">
          <ac:chgData name="Stijn Schaubroeck" userId="75c0118f-9c9d-4d09-9c6f-47d8f676baae" providerId="ADAL" clId="{20BA16EA-E908-4A8A-BBC8-5EE750040934}" dt="2023-11-23T20:57:03.776" v="897" actId="1076"/>
          <ac:spMkLst>
            <pc:docMk/>
            <pc:sldMk cId="305614871" sldId="286"/>
            <ac:spMk id="30" creationId="{DB3A7B7B-6160-B78A-FE94-152E1FEAD2CB}"/>
          </ac:spMkLst>
        </pc:spChg>
        <pc:spChg chg="add mod">
          <ac:chgData name="Stijn Schaubroeck" userId="75c0118f-9c9d-4d09-9c6f-47d8f676baae" providerId="ADAL" clId="{20BA16EA-E908-4A8A-BBC8-5EE750040934}" dt="2023-11-23T20:56:59.929" v="896" actId="1076"/>
          <ac:spMkLst>
            <pc:docMk/>
            <pc:sldMk cId="305614871" sldId="286"/>
            <ac:spMk id="31" creationId="{4D40F7E4-3A5D-5DA3-67E8-2C41C10B00AD}"/>
          </ac:spMkLst>
        </pc:spChg>
        <pc:picChg chg="add mod ord">
          <ac:chgData name="Stijn Schaubroeck" userId="75c0118f-9c9d-4d09-9c6f-47d8f676baae" providerId="ADAL" clId="{20BA16EA-E908-4A8A-BBC8-5EE750040934}" dt="2023-11-23T20:56:51.409" v="894" actId="1076"/>
          <ac:picMkLst>
            <pc:docMk/>
            <pc:sldMk cId="305614871" sldId="286"/>
            <ac:picMk id="3" creationId="{26EBEC5E-FF84-9C75-2A16-3E4FD0603EBE}"/>
          </ac:picMkLst>
        </pc:picChg>
        <pc:picChg chg="add mod">
          <ac:chgData name="Stijn Schaubroeck" userId="75c0118f-9c9d-4d09-9c6f-47d8f676baae" providerId="ADAL" clId="{20BA16EA-E908-4A8A-BBC8-5EE750040934}" dt="2023-11-23T20:58:29.081" v="908"/>
          <ac:picMkLst>
            <pc:docMk/>
            <pc:sldMk cId="305614871" sldId="286"/>
            <ac:picMk id="5" creationId="{94ECA830-7984-3360-3382-2E3343EDC977}"/>
          </ac:picMkLst>
        </pc:picChg>
        <pc:picChg chg="del">
          <ac:chgData name="Stijn Schaubroeck" userId="75c0118f-9c9d-4d09-9c6f-47d8f676baae" providerId="ADAL" clId="{20BA16EA-E908-4A8A-BBC8-5EE750040934}" dt="2023-11-23T20:22:58.421" v="153" actId="478"/>
          <ac:picMkLst>
            <pc:docMk/>
            <pc:sldMk cId="305614871" sldId="286"/>
            <ac:picMk id="9" creationId="{2093951A-AA76-0178-BDB9-A50F7CB8A5D2}"/>
          </ac:picMkLst>
        </pc:picChg>
      </pc:sldChg>
      <pc:sldChg chg="addSp modSp mod modNotesTx">
        <pc:chgData name="Stijn Schaubroeck" userId="75c0118f-9c9d-4d09-9c6f-47d8f676baae" providerId="ADAL" clId="{20BA16EA-E908-4A8A-BBC8-5EE750040934}" dt="2023-11-24T05:49:21.631" v="10140" actId="20577"/>
        <pc:sldMkLst>
          <pc:docMk/>
          <pc:sldMk cId="2478426839" sldId="287"/>
        </pc:sldMkLst>
        <pc:spChg chg="mod">
          <ac:chgData name="Stijn Schaubroeck" userId="75c0118f-9c9d-4d09-9c6f-47d8f676baae" providerId="ADAL" clId="{20BA16EA-E908-4A8A-BBC8-5EE750040934}" dt="2023-11-24T04:17:03.038" v="5086" actId="20577"/>
          <ac:spMkLst>
            <pc:docMk/>
            <pc:sldMk cId="2478426839" sldId="287"/>
            <ac:spMk id="5" creationId="{7ACD9A24-7D09-BF23-70AE-40CBB5724A01}"/>
          </ac:spMkLst>
        </pc:spChg>
        <pc:spChg chg="mod">
          <ac:chgData name="Stijn Schaubroeck" userId="75c0118f-9c9d-4d09-9c6f-47d8f676baae" providerId="ADAL" clId="{20BA16EA-E908-4A8A-BBC8-5EE750040934}" dt="2023-11-24T03:35:35.844" v="2283" actId="20577"/>
          <ac:spMkLst>
            <pc:docMk/>
            <pc:sldMk cId="2478426839" sldId="287"/>
            <ac:spMk id="6" creationId="{AC101105-A8E1-01D1-57F0-DD8D3CBE7772}"/>
          </ac:spMkLst>
        </pc:spChg>
        <pc:spChg chg="mod">
          <ac:chgData name="Stijn Schaubroeck" userId="75c0118f-9c9d-4d09-9c6f-47d8f676baae" providerId="ADAL" clId="{20BA16EA-E908-4A8A-BBC8-5EE750040934}" dt="2023-11-24T03:45:59.522" v="3228" actId="20577"/>
          <ac:spMkLst>
            <pc:docMk/>
            <pc:sldMk cId="2478426839" sldId="287"/>
            <ac:spMk id="7" creationId="{914BBBB7-DED3-17BD-4979-42B1141768CF}"/>
          </ac:spMkLst>
        </pc:spChg>
        <pc:picChg chg="add mod">
          <ac:chgData name="Stijn Schaubroeck" userId="75c0118f-9c9d-4d09-9c6f-47d8f676baae" providerId="ADAL" clId="{20BA16EA-E908-4A8A-BBC8-5EE750040934}" dt="2023-11-24T05:36:15.319" v="9945" actId="207"/>
          <ac:picMkLst>
            <pc:docMk/>
            <pc:sldMk cId="2478426839" sldId="287"/>
            <ac:picMk id="3" creationId="{DE30CA8A-DD19-8E7F-90DE-89C47EBFE9CD}"/>
          </ac:picMkLst>
        </pc:picChg>
      </pc:sldChg>
      <pc:sldChg chg="del">
        <pc:chgData name="Stijn Schaubroeck" userId="75c0118f-9c9d-4d09-9c6f-47d8f676baae" providerId="ADAL" clId="{20BA16EA-E908-4A8A-BBC8-5EE750040934}" dt="2023-11-24T05:35:19.813" v="9942" actId="47"/>
        <pc:sldMkLst>
          <pc:docMk/>
          <pc:sldMk cId="3166100093" sldId="288"/>
        </pc:sldMkLst>
      </pc:sldChg>
      <pc:sldChg chg="del">
        <pc:chgData name="Stijn Schaubroeck" userId="75c0118f-9c9d-4d09-9c6f-47d8f676baae" providerId="ADAL" clId="{20BA16EA-E908-4A8A-BBC8-5EE750040934}" dt="2023-11-24T05:35:19.813" v="9942" actId="47"/>
        <pc:sldMkLst>
          <pc:docMk/>
          <pc:sldMk cId="4203359110" sldId="289"/>
        </pc:sldMkLst>
      </pc:sldChg>
      <pc:sldChg chg="del">
        <pc:chgData name="Stijn Schaubroeck" userId="75c0118f-9c9d-4d09-9c6f-47d8f676baae" providerId="ADAL" clId="{20BA16EA-E908-4A8A-BBC8-5EE750040934}" dt="2023-11-23T19:45:22.209" v="2" actId="47"/>
        <pc:sldMkLst>
          <pc:docMk/>
          <pc:sldMk cId="991251138" sldId="290"/>
        </pc:sldMkLst>
      </pc:sldChg>
      <pc:sldChg chg="del">
        <pc:chgData name="Stijn Schaubroeck" userId="75c0118f-9c9d-4d09-9c6f-47d8f676baae" providerId="ADAL" clId="{20BA16EA-E908-4A8A-BBC8-5EE750040934}" dt="2023-11-24T05:35:19.813" v="9942" actId="47"/>
        <pc:sldMkLst>
          <pc:docMk/>
          <pc:sldMk cId="1886929496" sldId="291"/>
        </pc:sldMkLst>
      </pc:sldChg>
      <pc:sldChg chg="del">
        <pc:chgData name="Stijn Schaubroeck" userId="75c0118f-9c9d-4d09-9c6f-47d8f676baae" providerId="ADAL" clId="{20BA16EA-E908-4A8A-BBC8-5EE750040934}" dt="2023-11-24T05:35:19.813" v="9942" actId="47"/>
        <pc:sldMkLst>
          <pc:docMk/>
          <pc:sldMk cId="2914947594" sldId="292"/>
        </pc:sldMkLst>
      </pc:sldChg>
      <pc:sldChg chg="del">
        <pc:chgData name="Stijn Schaubroeck" userId="75c0118f-9c9d-4d09-9c6f-47d8f676baae" providerId="ADAL" clId="{20BA16EA-E908-4A8A-BBC8-5EE750040934}" dt="2023-11-24T05:35:19.813" v="9942" actId="47"/>
        <pc:sldMkLst>
          <pc:docMk/>
          <pc:sldMk cId="978934140" sldId="293"/>
        </pc:sldMkLst>
      </pc:sldChg>
      <pc:sldChg chg="del">
        <pc:chgData name="Stijn Schaubroeck" userId="75c0118f-9c9d-4d09-9c6f-47d8f676baae" providerId="ADAL" clId="{20BA16EA-E908-4A8A-BBC8-5EE750040934}" dt="2023-11-24T05:35:05.633" v="9941" actId="47"/>
        <pc:sldMkLst>
          <pc:docMk/>
          <pc:sldMk cId="1657635252" sldId="294"/>
        </pc:sldMkLst>
      </pc:sldChg>
      <pc:sldChg chg="addSp delSp modSp mod modNotesTx">
        <pc:chgData name="Stijn Schaubroeck" userId="75c0118f-9c9d-4d09-9c6f-47d8f676baae" providerId="ADAL" clId="{20BA16EA-E908-4A8A-BBC8-5EE750040934}" dt="2023-11-23T22:01:28.144" v="2037" actId="20577"/>
        <pc:sldMkLst>
          <pc:docMk/>
          <pc:sldMk cId="1223033201" sldId="304"/>
        </pc:sldMkLst>
        <pc:spChg chg="mod">
          <ac:chgData name="Stijn Schaubroeck" userId="75c0118f-9c9d-4d09-9c6f-47d8f676baae" providerId="ADAL" clId="{20BA16EA-E908-4A8A-BBC8-5EE750040934}" dt="2023-11-23T21:54:41.977" v="1024" actId="1076"/>
          <ac:spMkLst>
            <pc:docMk/>
            <pc:sldMk cId="1223033201" sldId="304"/>
            <ac:spMk id="6" creationId="{AC101105-A8E1-01D1-57F0-DD8D3CBE7772}"/>
          </ac:spMkLst>
        </pc:spChg>
        <pc:spChg chg="mod">
          <ac:chgData name="Stijn Schaubroeck" userId="75c0118f-9c9d-4d09-9c6f-47d8f676baae" providerId="ADAL" clId="{20BA16EA-E908-4A8A-BBC8-5EE750040934}" dt="2023-11-23T21:54:45.657" v="1025" actId="1076"/>
          <ac:spMkLst>
            <pc:docMk/>
            <pc:sldMk cId="1223033201" sldId="304"/>
            <ac:spMk id="15" creationId="{609A14FB-0DAB-3FF8-EC64-0815A275DA70}"/>
          </ac:spMkLst>
        </pc:spChg>
        <pc:spChg chg="del">
          <ac:chgData name="Stijn Schaubroeck" userId="75c0118f-9c9d-4d09-9c6f-47d8f676baae" providerId="ADAL" clId="{20BA16EA-E908-4A8A-BBC8-5EE750040934}" dt="2023-11-23T21:00:27.784" v="1008" actId="478"/>
          <ac:spMkLst>
            <pc:docMk/>
            <pc:sldMk cId="1223033201" sldId="304"/>
            <ac:spMk id="19" creationId="{624ACD14-BACA-69C5-9DB4-73A0007A900E}"/>
          </ac:spMkLst>
        </pc:spChg>
        <pc:picChg chg="add mod">
          <ac:chgData name="Stijn Schaubroeck" userId="75c0118f-9c9d-4d09-9c6f-47d8f676baae" providerId="ADAL" clId="{20BA16EA-E908-4A8A-BBC8-5EE750040934}" dt="2023-11-23T21:54:53.271" v="1026" actId="1440"/>
          <ac:picMkLst>
            <pc:docMk/>
            <pc:sldMk cId="1223033201" sldId="304"/>
            <ac:picMk id="3" creationId="{C0B3ABF5-8207-FC27-7840-D60D4BB4B2F1}"/>
          </ac:picMkLst>
        </pc:picChg>
        <pc:picChg chg="add mod">
          <ac:chgData name="Stijn Schaubroeck" userId="75c0118f-9c9d-4d09-9c6f-47d8f676baae" providerId="ADAL" clId="{20BA16EA-E908-4A8A-BBC8-5EE750040934}" dt="2023-11-23T21:54:38.238" v="1023"/>
          <ac:picMkLst>
            <pc:docMk/>
            <pc:sldMk cId="1223033201" sldId="304"/>
            <ac:picMk id="4" creationId="{5776E6AA-9F5B-362F-8DF8-FCC1A27C0692}"/>
          </ac:picMkLst>
        </pc:picChg>
        <pc:picChg chg="del">
          <ac:chgData name="Stijn Schaubroeck" userId="75c0118f-9c9d-4d09-9c6f-47d8f676baae" providerId="ADAL" clId="{20BA16EA-E908-4A8A-BBC8-5EE750040934}" dt="2023-11-23T21:00:30.800" v="1009" actId="478"/>
          <ac:picMkLst>
            <pc:docMk/>
            <pc:sldMk cId="1223033201" sldId="304"/>
            <ac:picMk id="18" creationId="{04C28364-8E6F-F445-BC30-357C054FFC84}"/>
          </ac:picMkLst>
        </pc:picChg>
      </pc:sldChg>
      <pc:sldChg chg="del">
        <pc:chgData name="Stijn Schaubroeck" userId="75c0118f-9c9d-4d09-9c6f-47d8f676baae" providerId="ADAL" clId="{20BA16EA-E908-4A8A-BBC8-5EE750040934}" dt="2023-11-24T05:35:19.813" v="9942" actId="47"/>
        <pc:sldMkLst>
          <pc:docMk/>
          <pc:sldMk cId="1830078277" sldId="305"/>
        </pc:sldMkLst>
      </pc:sldChg>
      <pc:sldChg chg="del">
        <pc:chgData name="Stijn Schaubroeck" userId="75c0118f-9c9d-4d09-9c6f-47d8f676baae" providerId="ADAL" clId="{20BA16EA-E908-4A8A-BBC8-5EE750040934}" dt="2023-11-24T05:35:19.813" v="9942" actId="47"/>
        <pc:sldMkLst>
          <pc:docMk/>
          <pc:sldMk cId="3122695854" sldId="306"/>
        </pc:sldMkLst>
      </pc:sldChg>
      <pc:sldChg chg="del">
        <pc:chgData name="Stijn Schaubroeck" userId="75c0118f-9c9d-4d09-9c6f-47d8f676baae" providerId="ADAL" clId="{20BA16EA-E908-4A8A-BBC8-5EE750040934}" dt="2023-11-24T05:35:19.813" v="9942" actId="47"/>
        <pc:sldMkLst>
          <pc:docMk/>
          <pc:sldMk cId="3377874238" sldId="307"/>
        </pc:sldMkLst>
      </pc:sldChg>
      <pc:sldChg chg="del">
        <pc:chgData name="Stijn Schaubroeck" userId="75c0118f-9c9d-4d09-9c6f-47d8f676baae" providerId="ADAL" clId="{20BA16EA-E908-4A8A-BBC8-5EE750040934}" dt="2023-11-24T05:35:19.813" v="9942" actId="47"/>
        <pc:sldMkLst>
          <pc:docMk/>
          <pc:sldMk cId="1682185388" sldId="308"/>
        </pc:sldMkLst>
      </pc:sldChg>
      <pc:sldChg chg="del">
        <pc:chgData name="Stijn Schaubroeck" userId="75c0118f-9c9d-4d09-9c6f-47d8f676baae" providerId="ADAL" clId="{20BA16EA-E908-4A8A-BBC8-5EE750040934}" dt="2023-11-24T05:35:19.813" v="9942" actId="47"/>
        <pc:sldMkLst>
          <pc:docMk/>
          <pc:sldMk cId="110813276" sldId="309"/>
        </pc:sldMkLst>
      </pc:sldChg>
      <pc:sldChg chg="del">
        <pc:chgData name="Stijn Schaubroeck" userId="75c0118f-9c9d-4d09-9c6f-47d8f676baae" providerId="ADAL" clId="{20BA16EA-E908-4A8A-BBC8-5EE750040934}" dt="2023-11-24T05:35:19.813" v="9942" actId="47"/>
        <pc:sldMkLst>
          <pc:docMk/>
          <pc:sldMk cId="4278966909" sldId="310"/>
        </pc:sldMkLst>
      </pc:sldChg>
      <pc:sldChg chg="del">
        <pc:chgData name="Stijn Schaubroeck" userId="75c0118f-9c9d-4d09-9c6f-47d8f676baae" providerId="ADAL" clId="{20BA16EA-E908-4A8A-BBC8-5EE750040934}" dt="2023-11-24T05:35:19.813" v="9942" actId="47"/>
        <pc:sldMkLst>
          <pc:docMk/>
          <pc:sldMk cId="1691585144" sldId="311"/>
        </pc:sldMkLst>
      </pc:sldChg>
      <pc:sldChg chg="del">
        <pc:chgData name="Stijn Schaubroeck" userId="75c0118f-9c9d-4d09-9c6f-47d8f676baae" providerId="ADAL" clId="{20BA16EA-E908-4A8A-BBC8-5EE750040934}" dt="2023-11-24T05:35:19.813" v="9942" actId="47"/>
        <pc:sldMkLst>
          <pc:docMk/>
          <pc:sldMk cId="3124188453" sldId="312"/>
        </pc:sldMkLst>
      </pc:sldChg>
      <pc:sldChg chg="addSp delSp modSp mod ord modNotesTx">
        <pc:chgData name="Stijn Schaubroeck" userId="75c0118f-9c9d-4d09-9c6f-47d8f676baae" providerId="ADAL" clId="{20BA16EA-E908-4A8A-BBC8-5EE750040934}" dt="2023-11-27T12:06:28.578" v="10239" actId="1076"/>
        <pc:sldMkLst>
          <pc:docMk/>
          <pc:sldMk cId="3787275981" sldId="314"/>
        </pc:sldMkLst>
        <pc:spChg chg="mod">
          <ac:chgData name="Stijn Schaubroeck" userId="75c0118f-9c9d-4d09-9c6f-47d8f676baae" providerId="ADAL" clId="{20BA16EA-E908-4A8A-BBC8-5EE750040934}" dt="2023-11-27T12:04:34.743" v="10186" actId="2711"/>
          <ac:spMkLst>
            <pc:docMk/>
            <pc:sldMk cId="3787275981" sldId="314"/>
            <ac:spMk id="5" creationId="{D240D6DF-F103-DB70-3F86-DF6D7C52ABD3}"/>
          </ac:spMkLst>
        </pc:spChg>
        <pc:spChg chg="del mod">
          <ac:chgData name="Stijn Schaubroeck" userId="75c0118f-9c9d-4d09-9c6f-47d8f676baae" providerId="ADAL" clId="{20BA16EA-E908-4A8A-BBC8-5EE750040934}" dt="2023-11-27T12:05:05.182" v="10188" actId="478"/>
          <ac:spMkLst>
            <pc:docMk/>
            <pc:sldMk cId="3787275981" sldId="314"/>
            <ac:spMk id="6" creationId="{2451D386-7446-3D52-DA39-8D78AF5AB8E9}"/>
          </ac:spMkLst>
        </pc:spChg>
        <pc:spChg chg="add del mod">
          <ac:chgData name="Stijn Schaubroeck" userId="75c0118f-9c9d-4d09-9c6f-47d8f676baae" providerId="ADAL" clId="{20BA16EA-E908-4A8A-BBC8-5EE750040934}" dt="2023-11-27T12:05:32.568" v="10232" actId="478"/>
          <ac:spMkLst>
            <pc:docMk/>
            <pc:sldMk cId="3787275981" sldId="314"/>
            <ac:spMk id="8" creationId="{A4164C03-091A-8047-A8D1-209A4C34DAF5}"/>
          </ac:spMkLst>
        </pc:spChg>
        <pc:spChg chg="add mod">
          <ac:chgData name="Stijn Schaubroeck" userId="75c0118f-9c9d-4d09-9c6f-47d8f676baae" providerId="ADAL" clId="{20BA16EA-E908-4A8A-BBC8-5EE750040934}" dt="2023-11-27T12:05:30.039" v="10231" actId="1076"/>
          <ac:spMkLst>
            <pc:docMk/>
            <pc:sldMk cId="3787275981" sldId="314"/>
            <ac:spMk id="9" creationId="{4D6AC128-EFBF-551E-FEDB-30976A1347E6}"/>
          </ac:spMkLst>
        </pc:spChg>
        <pc:spChg chg="add mod">
          <ac:chgData name="Stijn Schaubroeck" userId="75c0118f-9c9d-4d09-9c6f-47d8f676baae" providerId="ADAL" clId="{20BA16EA-E908-4A8A-BBC8-5EE750040934}" dt="2023-11-27T12:06:28.578" v="10239" actId="1076"/>
          <ac:spMkLst>
            <pc:docMk/>
            <pc:sldMk cId="3787275981" sldId="314"/>
            <ac:spMk id="12" creationId="{81411AFB-41D7-078E-57F3-6F5631043392}"/>
          </ac:spMkLst>
        </pc:spChg>
        <pc:picChg chg="add mod">
          <ac:chgData name="Stijn Schaubroeck" userId="75c0118f-9c9d-4d09-9c6f-47d8f676baae" providerId="ADAL" clId="{20BA16EA-E908-4A8A-BBC8-5EE750040934}" dt="2023-11-27T12:06:15.559" v="10237" actId="1076"/>
          <ac:picMkLst>
            <pc:docMk/>
            <pc:sldMk cId="3787275981" sldId="314"/>
            <ac:picMk id="11" creationId="{9C9A9734-2030-45E5-EA15-4771733C8B2A}"/>
          </ac:picMkLst>
        </pc:picChg>
      </pc:sldChg>
      <pc:sldChg chg="del">
        <pc:chgData name="Stijn Schaubroeck" userId="75c0118f-9c9d-4d09-9c6f-47d8f676baae" providerId="ADAL" clId="{20BA16EA-E908-4A8A-BBC8-5EE750040934}" dt="2023-11-24T05:35:19.813" v="9942" actId="47"/>
        <pc:sldMkLst>
          <pc:docMk/>
          <pc:sldMk cId="2691749481" sldId="315"/>
        </pc:sldMkLst>
      </pc:sldChg>
      <pc:sldChg chg="addSp delSp modSp add mod ord">
        <pc:chgData name="Stijn Schaubroeck" userId="75c0118f-9c9d-4d09-9c6f-47d8f676baae" providerId="ADAL" clId="{20BA16EA-E908-4A8A-BBC8-5EE750040934}" dt="2023-11-27T12:02:53.955" v="10179" actId="207"/>
        <pc:sldMkLst>
          <pc:docMk/>
          <pc:sldMk cId="3975466788" sldId="316"/>
        </pc:sldMkLst>
        <pc:spChg chg="mod">
          <ac:chgData name="Stijn Schaubroeck" userId="75c0118f-9c9d-4d09-9c6f-47d8f676baae" providerId="ADAL" clId="{20BA16EA-E908-4A8A-BBC8-5EE750040934}" dt="2023-11-27T12:02:28.322" v="10172" actId="1076"/>
          <ac:spMkLst>
            <pc:docMk/>
            <pc:sldMk cId="3975466788" sldId="316"/>
            <ac:spMk id="5" creationId="{D240D6DF-F103-DB70-3F86-DF6D7C52ABD3}"/>
          </ac:spMkLst>
        </pc:spChg>
        <pc:spChg chg="del mod">
          <ac:chgData name="Stijn Schaubroeck" userId="75c0118f-9c9d-4d09-9c6f-47d8f676baae" providerId="ADAL" clId="{20BA16EA-E908-4A8A-BBC8-5EE750040934}" dt="2023-11-27T11:59:52.353" v="10147" actId="478"/>
          <ac:spMkLst>
            <pc:docMk/>
            <pc:sldMk cId="3975466788" sldId="316"/>
            <ac:spMk id="6" creationId="{2451D386-7446-3D52-DA39-8D78AF5AB8E9}"/>
          </ac:spMkLst>
        </pc:spChg>
        <pc:spChg chg="add del mod">
          <ac:chgData name="Stijn Schaubroeck" userId="75c0118f-9c9d-4d09-9c6f-47d8f676baae" providerId="ADAL" clId="{20BA16EA-E908-4A8A-BBC8-5EE750040934}" dt="2023-11-27T12:00:15.671" v="10162" actId="478"/>
          <ac:spMkLst>
            <pc:docMk/>
            <pc:sldMk cId="3975466788" sldId="316"/>
            <ac:spMk id="8" creationId="{A6F8A706-F99C-E98E-9CD7-4C048CFAA0D9}"/>
          </ac:spMkLst>
        </pc:spChg>
        <pc:spChg chg="add mod">
          <ac:chgData name="Stijn Schaubroeck" userId="75c0118f-9c9d-4d09-9c6f-47d8f676baae" providerId="ADAL" clId="{20BA16EA-E908-4A8A-BBC8-5EE750040934}" dt="2023-11-27T12:02:32.033" v="10173" actId="1076"/>
          <ac:spMkLst>
            <pc:docMk/>
            <pc:sldMk cId="3975466788" sldId="316"/>
            <ac:spMk id="9" creationId="{570675D4-4447-55C5-CC27-393D213F9D31}"/>
          </ac:spMkLst>
        </pc:spChg>
        <pc:spChg chg="add del mod">
          <ac:chgData name="Stijn Schaubroeck" userId="75c0118f-9c9d-4d09-9c6f-47d8f676baae" providerId="ADAL" clId="{20BA16EA-E908-4A8A-BBC8-5EE750040934}" dt="2023-11-27T12:01:45.840" v="10169" actId="478"/>
          <ac:spMkLst>
            <pc:docMk/>
            <pc:sldMk cId="3975466788" sldId="316"/>
            <ac:spMk id="12" creationId="{FD12DAEF-D256-2455-B9E7-621637BC92BC}"/>
          </ac:spMkLst>
        </pc:spChg>
        <pc:spChg chg="add mod">
          <ac:chgData name="Stijn Schaubroeck" userId="75c0118f-9c9d-4d09-9c6f-47d8f676baae" providerId="ADAL" clId="{20BA16EA-E908-4A8A-BBC8-5EE750040934}" dt="2023-11-27T12:02:53.955" v="10179" actId="207"/>
          <ac:spMkLst>
            <pc:docMk/>
            <pc:sldMk cId="3975466788" sldId="316"/>
            <ac:spMk id="13" creationId="{76170910-8274-6DD2-45B4-EA151F1D1E99}"/>
          </ac:spMkLst>
        </pc:spChg>
        <pc:picChg chg="add mod">
          <ac:chgData name="Stijn Schaubroeck" userId="75c0118f-9c9d-4d09-9c6f-47d8f676baae" providerId="ADAL" clId="{20BA16EA-E908-4A8A-BBC8-5EE750040934}" dt="2023-11-27T12:02:47.098" v="10177" actId="1076"/>
          <ac:picMkLst>
            <pc:docMk/>
            <pc:sldMk cId="3975466788" sldId="316"/>
            <ac:picMk id="11" creationId="{B62BF3B3-F9AC-1D37-BCAF-7FCB65F62F96}"/>
          </ac:picMkLst>
        </pc:picChg>
      </pc:sldChg>
      <pc:sldChg chg="modSp add del mod modNotesTx">
        <pc:chgData name="Stijn Schaubroeck" userId="75c0118f-9c9d-4d09-9c6f-47d8f676baae" providerId="ADAL" clId="{20BA16EA-E908-4A8A-BBC8-5EE750040934}" dt="2023-11-24T05:34:39.193" v="9940" actId="47"/>
        <pc:sldMkLst>
          <pc:docMk/>
          <pc:sldMk cId="3070178445" sldId="317"/>
        </pc:sldMkLst>
        <pc:spChg chg="mod">
          <ac:chgData name="Stijn Schaubroeck" userId="75c0118f-9c9d-4d09-9c6f-47d8f676baae" providerId="ADAL" clId="{20BA16EA-E908-4A8A-BBC8-5EE750040934}" dt="2023-11-24T05:34:26.933" v="9939" actId="114"/>
          <ac:spMkLst>
            <pc:docMk/>
            <pc:sldMk cId="3070178445" sldId="317"/>
            <ac:spMk id="5" creationId="{7ACD9A24-7D09-BF23-70AE-40CBB5724A01}"/>
          </ac:spMkLst>
        </pc:spChg>
        <pc:spChg chg="mod">
          <ac:chgData name="Stijn Schaubroeck" userId="75c0118f-9c9d-4d09-9c6f-47d8f676baae" providerId="ADAL" clId="{20BA16EA-E908-4A8A-BBC8-5EE750040934}" dt="2023-11-24T03:46:31.052" v="3256" actId="20577"/>
          <ac:spMkLst>
            <pc:docMk/>
            <pc:sldMk cId="3070178445" sldId="317"/>
            <ac:spMk id="7" creationId="{914BBBB7-DED3-17BD-4979-42B1141768CF}"/>
          </ac:spMkLst>
        </pc:spChg>
      </pc:sldChg>
      <pc:sldChg chg="addSp modSp add mod ord modNotesTx">
        <pc:chgData name="Stijn Schaubroeck" userId="75c0118f-9c9d-4d09-9c6f-47d8f676baae" providerId="ADAL" clId="{20BA16EA-E908-4A8A-BBC8-5EE750040934}" dt="2023-11-24T05:38:53.964" v="9952" actId="207"/>
        <pc:sldMkLst>
          <pc:docMk/>
          <pc:sldMk cId="4090329156" sldId="318"/>
        </pc:sldMkLst>
        <pc:spChg chg="mod">
          <ac:chgData name="Stijn Schaubroeck" userId="75c0118f-9c9d-4d09-9c6f-47d8f676baae" providerId="ADAL" clId="{20BA16EA-E908-4A8A-BBC8-5EE750040934}" dt="2023-11-24T04:17:14.493" v="5103" actId="20577"/>
          <ac:spMkLst>
            <pc:docMk/>
            <pc:sldMk cId="4090329156" sldId="318"/>
            <ac:spMk id="5" creationId="{7ACD9A24-7D09-BF23-70AE-40CBB5724A01}"/>
          </ac:spMkLst>
        </pc:spChg>
        <pc:picChg chg="add mod">
          <ac:chgData name="Stijn Schaubroeck" userId="75c0118f-9c9d-4d09-9c6f-47d8f676baae" providerId="ADAL" clId="{20BA16EA-E908-4A8A-BBC8-5EE750040934}" dt="2023-11-24T05:38:53.964" v="9952" actId="207"/>
          <ac:picMkLst>
            <pc:docMk/>
            <pc:sldMk cId="4090329156" sldId="318"/>
            <ac:picMk id="2" creationId="{300F0ABE-80B2-D2F0-4A6F-529E6D024801}"/>
          </ac:picMkLst>
        </pc:picChg>
      </pc:sldChg>
      <pc:sldChg chg="addSp delSp modSp add mod ord modAnim modNotesTx">
        <pc:chgData name="Stijn Schaubroeck" userId="75c0118f-9c9d-4d09-9c6f-47d8f676baae" providerId="ADAL" clId="{20BA16EA-E908-4A8A-BBC8-5EE750040934}" dt="2023-11-24T05:39:50.496" v="9955" actId="207"/>
        <pc:sldMkLst>
          <pc:docMk/>
          <pc:sldMk cId="2066496786" sldId="319"/>
        </pc:sldMkLst>
        <pc:spChg chg="mod">
          <ac:chgData name="Stijn Schaubroeck" userId="75c0118f-9c9d-4d09-9c6f-47d8f676baae" providerId="ADAL" clId="{20BA16EA-E908-4A8A-BBC8-5EE750040934}" dt="2023-11-24T04:16:54.423" v="5068" actId="20577"/>
          <ac:spMkLst>
            <pc:docMk/>
            <pc:sldMk cId="2066496786" sldId="319"/>
            <ac:spMk id="5" creationId="{7ACD9A24-7D09-BF23-70AE-40CBB5724A01}"/>
          </ac:spMkLst>
        </pc:spChg>
        <pc:picChg chg="add del mod">
          <ac:chgData name="Stijn Schaubroeck" userId="75c0118f-9c9d-4d09-9c6f-47d8f676baae" providerId="ADAL" clId="{20BA16EA-E908-4A8A-BBC8-5EE750040934}" dt="2023-11-24T05:37:43.750" v="9947" actId="478"/>
          <ac:picMkLst>
            <pc:docMk/>
            <pc:sldMk cId="2066496786" sldId="319"/>
            <ac:picMk id="3" creationId="{8CD266FC-88A4-6525-12CF-BA5F572015B4}"/>
          </ac:picMkLst>
        </pc:picChg>
        <pc:picChg chg="add del mod">
          <ac:chgData name="Stijn Schaubroeck" userId="75c0118f-9c9d-4d09-9c6f-47d8f676baae" providerId="ADAL" clId="{20BA16EA-E908-4A8A-BBC8-5EE750040934}" dt="2023-11-24T05:38:28.473" v="9949" actId="21"/>
          <ac:picMkLst>
            <pc:docMk/>
            <pc:sldMk cId="2066496786" sldId="319"/>
            <ac:picMk id="8" creationId="{6CB9B253-D282-3DEC-88EA-878361F5DE71}"/>
          </ac:picMkLst>
        </pc:picChg>
        <pc:picChg chg="add mod">
          <ac:chgData name="Stijn Schaubroeck" userId="75c0118f-9c9d-4d09-9c6f-47d8f676baae" providerId="ADAL" clId="{20BA16EA-E908-4A8A-BBC8-5EE750040934}" dt="2023-11-24T05:39:50.496" v="9955" actId="207"/>
          <ac:picMkLst>
            <pc:docMk/>
            <pc:sldMk cId="2066496786" sldId="319"/>
            <ac:picMk id="9" creationId="{9D07EF76-CBD8-912B-C782-FC8F22224C9D}"/>
          </ac:picMkLst>
        </pc:picChg>
      </pc:sldChg>
      <pc:sldChg chg="addSp modSp add mod ord modNotesTx">
        <pc:chgData name="Stijn Schaubroeck" userId="75c0118f-9c9d-4d09-9c6f-47d8f676baae" providerId="ADAL" clId="{20BA16EA-E908-4A8A-BBC8-5EE750040934}" dt="2023-11-24T05:41:20.261" v="9962" actId="1076"/>
        <pc:sldMkLst>
          <pc:docMk/>
          <pc:sldMk cId="1294242424" sldId="320"/>
        </pc:sldMkLst>
        <pc:spChg chg="mod">
          <ac:chgData name="Stijn Schaubroeck" userId="75c0118f-9c9d-4d09-9c6f-47d8f676baae" providerId="ADAL" clId="{20BA16EA-E908-4A8A-BBC8-5EE750040934}" dt="2023-11-24T04:28:35.746" v="5514"/>
          <ac:spMkLst>
            <pc:docMk/>
            <pc:sldMk cId="1294242424" sldId="320"/>
            <ac:spMk id="5" creationId="{7ACD9A24-7D09-BF23-70AE-40CBB5724A01}"/>
          </ac:spMkLst>
        </pc:spChg>
        <pc:picChg chg="add mod">
          <ac:chgData name="Stijn Schaubroeck" userId="75c0118f-9c9d-4d09-9c6f-47d8f676baae" providerId="ADAL" clId="{20BA16EA-E908-4A8A-BBC8-5EE750040934}" dt="2023-11-24T05:41:20.261" v="9962" actId="1076"/>
          <ac:picMkLst>
            <pc:docMk/>
            <pc:sldMk cId="1294242424" sldId="320"/>
            <ac:picMk id="3" creationId="{60CF1588-F760-8215-9C01-19542BB7A674}"/>
          </ac:picMkLst>
        </pc:picChg>
      </pc:sldChg>
      <pc:sldChg chg="addSp modSp add mod modNotesTx">
        <pc:chgData name="Stijn Schaubroeck" userId="75c0118f-9c9d-4d09-9c6f-47d8f676baae" providerId="ADAL" clId="{20BA16EA-E908-4A8A-BBC8-5EE750040934}" dt="2023-11-24T05:41:28.434" v="9963" actId="1076"/>
        <pc:sldMkLst>
          <pc:docMk/>
          <pc:sldMk cId="797993245" sldId="321"/>
        </pc:sldMkLst>
        <pc:spChg chg="mod">
          <ac:chgData name="Stijn Schaubroeck" userId="75c0118f-9c9d-4d09-9c6f-47d8f676baae" providerId="ADAL" clId="{20BA16EA-E908-4A8A-BBC8-5EE750040934}" dt="2023-11-24T04:41:21.922" v="6571" actId="20577"/>
          <ac:spMkLst>
            <pc:docMk/>
            <pc:sldMk cId="797993245" sldId="321"/>
            <ac:spMk id="5" creationId="{7ACD9A24-7D09-BF23-70AE-40CBB5724A01}"/>
          </ac:spMkLst>
        </pc:spChg>
        <pc:picChg chg="add mod">
          <ac:chgData name="Stijn Schaubroeck" userId="75c0118f-9c9d-4d09-9c6f-47d8f676baae" providerId="ADAL" clId="{20BA16EA-E908-4A8A-BBC8-5EE750040934}" dt="2023-11-24T05:41:28.434" v="9963" actId="1076"/>
          <ac:picMkLst>
            <pc:docMk/>
            <pc:sldMk cId="797993245" sldId="321"/>
            <ac:picMk id="3" creationId="{D7E69EC6-51F6-742C-3F9E-8B317F41F4E0}"/>
          </ac:picMkLst>
        </pc:picChg>
      </pc:sldChg>
      <pc:sldChg chg="addSp modSp add mod modNotesTx">
        <pc:chgData name="Stijn Schaubroeck" userId="75c0118f-9c9d-4d09-9c6f-47d8f676baae" providerId="ADAL" clId="{20BA16EA-E908-4A8A-BBC8-5EE750040934}" dt="2023-11-29T15:09:21.623" v="14269" actId="20577"/>
        <pc:sldMkLst>
          <pc:docMk/>
          <pc:sldMk cId="1779478946" sldId="322"/>
        </pc:sldMkLst>
        <pc:spChg chg="mod">
          <ac:chgData name="Stijn Schaubroeck" userId="75c0118f-9c9d-4d09-9c6f-47d8f676baae" providerId="ADAL" clId="{20BA16EA-E908-4A8A-BBC8-5EE750040934}" dt="2023-11-27T12:11:12.881" v="10267" actId="6549"/>
          <ac:spMkLst>
            <pc:docMk/>
            <pc:sldMk cId="1779478946" sldId="322"/>
            <ac:spMk id="5" creationId="{7ACD9A24-7D09-BF23-70AE-40CBB5724A01}"/>
          </ac:spMkLst>
        </pc:spChg>
        <pc:picChg chg="add mod">
          <ac:chgData name="Stijn Schaubroeck" userId="75c0118f-9c9d-4d09-9c6f-47d8f676baae" providerId="ADAL" clId="{20BA16EA-E908-4A8A-BBC8-5EE750040934}" dt="2023-11-24T05:46:04.014" v="9971" actId="207"/>
          <ac:picMkLst>
            <pc:docMk/>
            <pc:sldMk cId="1779478946" sldId="322"/>
            <ac:picMk id="3" creationId="{4997B09F-9B29-22EE-334D-B3165ACA0623}"/>
          </ac:picMkLst>
        </pc:picChg>
      </pc:sldChg>
      <pc:sldChg chg="addSp delSp modSp add mod modNotesTx">
        <pc:chgData name="Stijn Schaubroeck" userId="75c0118f-9c9d-4d09-9c6f-47d8f676baae" providerId="ADAL" clId="{20BA16EA-E908-4A8A-BBC8-5EE750040934}" dt="2023-11-29T15:07:43.837" v="14247" actId="6549"/>
        <pc:sldMkLst>
          <pc:docMk/>
          <pc:sldMk cId="172564061" sldId="323"/>
        </pc:sldMkLst>
        <pc:spChg chg="mod">
          <ac:chgData name="Stijn Schaubroeck" userId="75c0118f-9c9d-4d09-9c6f-47d8f676baae" providerId="ADAL" clId="{20BA16EA-E908-4A8A-BBC8-5EE750040934}" dt="2023-11-24T04:53:36.524" v="7444" actId="20577"/>
          <ac:spMkLst>
            <pc:docMk/>
            <pc:sldMk cId="172564061" sldId="323"/>
            <ac:spMk id="5" creationId="{7ACD9A24-7D09-BF23-70AE-40CBB5724A01}"/>
          </ac:spMkLst>
        </pc:spChg>
        <pc:picChg chg="add mod">
          <ac:chgData name="Stijn Schaubroeck" userId="75c0118f-9c9d-4d09-9c6f-47d8f676baae" providerId="ADAL" clId="{20BA16EA-E908-4A8A-BBC8-5EE750040934}" dt="2023-11-24T05:45:12.540" v="9968" actId="207"/>
          <ac:picMkLst>
            <pc:docMk/>
            <pc:sldMk cId="172564061" sldId="323"/>
            <ac:picMk id="3" creationId="{4BB37FFC-FF2B-A3E3-2AAC-2965996BE6D3}"/>
          </ac:picMkLst>
        </pc:picChg>
        <pc:picChg chg="add del mod">
          <ac:chgData name="Stijn Schaubroeck" userId="75c0118f-9c9d-4d09-9c6f-47d8f676baae" providerId="ADAL" clId="{20BA16EA-E908-4A8A-BBC8-5EE750040934}" dt="2023-11-24T05:45:04.333" v="9966" actId="478"/>
          <ac:picMkLst>
            <pc:docMk/>
            <pc:sldMk cId="172564061" sldId="323"/>
            <ac:picMk id="8" creationId="{3D392CAD-452F-B6F4-4CE6-BF98CD98B5D5}"/>
          </ac:picMkLst>
        </pc:picChg>
      </pc:sldChg>
      <pc:sldChg chg="modSp add mod modNotesTx">
        <pc:chgData name="Stijn Schaubroeck" userId="75c0118f-9c9d-4d09-9c6f-47d8f676baae" providerId="ADAL" clId="{20BA16EA-E908-4A8A-BBC8-5EE750040934}" dt="2023-11-29T15:13:07.121" v="14324" actId="20577"/>
        <pc:sldMkLst>
          <pc:docMk/>
          <pc:sldMk cId="262818706" sldId="324"/>
        </pc:sldMkLst>
        <pc:spChg chg="mod">
          <ac:chgData name="Stijn Schaubroeck" userId="75c0118f-9c9d-4d09-9c6f-47d8f676baae" providerId="ADAL" clId="{20BA16EA-E908-4A8A-BBC8-5EE750040934}" dt="2023-11-27T12:11:38.040" v="10293" actId="20577"/>
          <ac:spMkLst>
            <pc:docMk/>
            <pc:sldMk cId="262818706" sldId="324"/>
            <ac:spMk id="5" creationId="{7ACD9A24-7D09-BF23-70AE-40CBB5724A01}"/>
          </ac:spMkLst>
        </pc:spChg>
        <pc:spChg chg="mod">
          <ac:chgData name="Stijn Schaubroeck" userId="75c0118f-9c9d-4d09-9c6f-47d8f676baae" providerId="ADAL" clId="{20BA16EA-E908-4A8A-BBC8-5EE750040934}" dt="2023-11-24T05:46:31.761" v="9998" actId="20577"/>
          <ac:spMkLst>
            <pc:docMk/>
            <pc:sldMk cId="262818706" sldId="324"/>
            <ac:spMk id="6" creationId="{AC101105-A8E1-01D1-57F0-DD8D3CBE7772}"/>
          </ac:spMkLst>
        </pc:spChg>
        <pc:spChg chg="mod">
          <ac:chgData name="Stijn Schaubroeck" userId="75c0118f-9c9d-4d09-9c6f-47d8f676baae" providerId="ADAL" clId="{20BA16EA-E908-4A8A-BBC8-5EE750040934}" dt="2023-11-24T05:47:27.469" v="10089" actId="20577"/>
          <ac:spMkLst>
            <pc:docMk/>
            <pc:sldMk cId="262818706" sldId="324"/>
            <ac:spMk id="7" creationId="{914BBBB7-DED3-17BD-4979-42B1141768CF}"/>
          </ac:spMkLst>
        </pc:spChg>
      </pc:sldChg>
      <pc:sldChg chg="addSp delSp modSp add mod modNotesTx">
        <pc:chgData name="Stijn Schaubroeck" userId="75c0118f-9c9d-4d09-9c6f-47d8f676baae" providerId="ADAL" clId="{20BA16EA-E908-4A8A-BBC8-5EE750040934}" dt="2023-11-29T14:50:50.158" v="14134" actId="20577"/>
        <pc:sldMkLst>
          <pc:docMk/>
          <pc:sldMk cId="2138836893" sldId="325"/>
        </pc:sldMkLst>
        <pc:spChg chg="mod">
          <ac:chgData name="Stijn Schaubroeck" userId="75c0118f-9c9d-4d09-9c6f-47d8f676baae" providerId="ADAL" clId="{20BA16EA-E908-4A8A-BBC8-5EE750040934}" dt="2023-11-29T14:43:21.691" v="14073" actId="27636"/>
          <ac:spMkLst>
            <pc:docMk/>
            <pc:sldMk cId="2138836893" sldId="325"/>
            <ac:spMk id="5" creationId="{F9617AD8-ABA0-FAA6-97D8-53D6741DE53B}"/>
          </ac:spMkLst>
        </pc:spChg>
        <pc:spChg chg="del">
          <ac:chgData name="Stijn Schaubroeck" userId="75c0118f-9c9d-4d09-9c6f-47d8f676baae" providerId="ADAL" clId="{20BA16EA-E908-4A8A-BBC8-5EE750040934}" dt="2023-11-29T14:43:12.876" v="14070" actId="478"/>
          <ac:spMkLst>
            <pc:docMk/>
            <pc:sldMk cId="2138836893" sldId="325"/>
            <ac:spMk id="7" creationId="{65791EA5-69A4-1B0B-3E7A-A4EEE46DB621}"/>
          </ac:spMkLst>
        </pc:spChg>
        <pc:spChg chg="add del mod">
          <ac:chgData name="Stijn Schaubroeck" userId="75c0118f-9c9d-4d09-9c6f-47d8f676baae" providerId="ADAL" clId="{20BA16EA-E908-4A8A-BBC8-5EE750040934}" dt="2023-11-29T14:43:16.354" v="14071" actId="478"/>
          <ac:spMkLst>
            <pc:docMk/>
            <pc:sldMk cId="2138836893" sldId="325"/>
            <ac:spMk id="8" creationId="{C5732B26-958A-6DC0-AB91-3C7FAF8B4AB5}"/>
          </ac:spMkLst>
        </pc:spChg>
        <pc:spChg chg="mod">
          <ac:chgData name="Stijn Schaubroeck" userId="75c0118f-9c9d-4d09-9c6f-47d8f676baae" providerId="ADAL" clId="{20BA16EA-E908-4A8A-BBC8-5EE750040934}" dt="2023-11-29T14:50:50.158" v="14134" actId="20577"/>
          <ac:spMkLst>
            <pc:docMk/>
            <pc:sldMk cId="2138836893" sldId="325"/>
            <ac:spMk id="9" creationId="{A5C9C41B-C213-3F53-7F52-E7C94294EFA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CDA5E371-48ED-82FF-9A5E-6137F13E1DFB}"/>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a:extLst>
              <a:ext uri="{FF2B5EF4-FFF2-40B4-BE49-F238E27FC236}">
                <a16:creationId xmlns:a16="http://schemas.microsoft.com/office/drawing/2014/main" id="{6E7C97DC-C87C-269A-F6DD-15B70605A907}"/>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46643A3-29D4-4294-8D9B-88D2BB6D3BD2}" type="datetimeFigureOut">
              <a:rPr lang="nl-BE" smtClean="0"/>
              <a:t>26/01/2024</a:t>
            </a:fld>
            <a:endParaRPr lang="nl-BE"/>
          </a:p>
        </p:txBody>
      </p:sp>
      <p:sp>
        <p:nvSpPr>
          <p:cNvPr id="4" name="Tijdelijke aanduiding voor voettekst 3">
            <a:extLst>
              <a:ext uri="{FF2B5EF4-FFF2-40B4-BE49-F238E27FC236}">
                <a16:creationId xmlns:a16="http://schemas.microsoft.com/office/drawing/2014/main" id="{9F70D81B-BCAB-CD8F-91AD-68A9A1E6BEF9}"/>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nl-BE"/>
          </a:p>
        </p:txBody>
      </p:sp>
      <p:sp>
        <p:nvSpPr>
          <p:cNvPr id="5" name="Tijdelijke aanduiding voor dianummer 4">
            <a:extLst>
              <a:ext uri="{FF2B5EF4-FFF2-40B4-BE49-F238E27FC236}">
                <a16:creationId xmlns:a16="http://schemas.microsoft.com/office/drawing/2014/main" id="{2082B50B-A481-871F-CB85-CA431536DF91}"/>
              </a:ext>
            </a:extLst>
          </p:cNvPr>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0597CC21-878F-4640-B717-34984AAAF8CB}" type="slidenum">
              <a:rPr lang="nl-BE" smtClean="0"/>
              <a:t>‹nr.›</a:t>
            </a:fld>
            <a:endParaRPr lang="nl-BE"/>
          </a:p>
        </p:txBody>
      </p:sp>
    </p:spTree>
    <p:extLst>
      <p:ext uri="{BB962C8B-B14F-4D97-AF65-F5344CB8AC3E}">
        <p14:creationId xmlns:p14="http://schemas.microsoft.com/office/powerpoint/2010/main" val="2762223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AF0ECC6-89E7-6C4B-9B7F-D99F400512E9}" type="datetimeFigureOut">
              <a:rPr lang="nl-BE" smtClean="0"/>
              <a:t>26/01/2024</a:t>
            </a:fld>
            <a:endParaRPr lang="nl-BE"/>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31B1A2C-7C99-FB46-A148-99D484219579}" type="slidenum">
              <a:rPr lang="nl-BE" smtClean="0"/>
              <a:t>‹nr.›</a:t>
            </a:fld>
            <a:endParaRPr lang="nl-BE"/>
          </a:p>
        </p:txBody>
      </p:sp>
    </p:spTree>
    <p:extLst>
      <p:ext uri="{BB962C8B-B14F-4D97-AF65-F5344CB8AC3E}">
        <p14:creationId xmlns:p14="http://schemas.microsoft.com/office/powerpoint/2010/main" val="1737486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1" dirty="0"/>
              <a:t>Richttijd van de volledige workshop: 200 minuten of 4 lesuren.</a:t>
            </a:r>
          </a:p>
          <a:p>
            <a:endParaRPr lang="nl-BE" b="1" dirty="0"/>
          </a:p>
          <a:p>
            <a:r>
              <a:rPr lang="nl-BE" dirty="0"/>
              <a:t>Welkom!</a:t>
            </a:r>
          </a:p>
        </p:txBody>
      </p:sp>
      <p:sp>
        <p:nvSpPr>
          <p:cNvPr id="4" name="Tijdelijke aanduiding voor dianummer 3"/>
          <p:cNvSpPr>
            <a:spLocks noGrp="1"/>
          </p:cNvSpPr>
          <p:nvPr>
            <p:ph type="sldNum" sz="quarter" idx="5"/>
          </p:nvPr>
        </p:nvSpPr>
        <p:spPr/>
        <p:txBody>
          <a:bodyPr/>
          <a:lstStyle/>
          <a:p>
            <a:fld id="{B31B1A2C-7C99-FB46-A148-99D484219579}" type="slidenum">
              <a:rPr lang="nl-BE" smtClean="0"/>
              <a:t>1</a:t>
            </a:fld>
            <a:endParaRPr lang="nl-BE"/>
          </a:p>
        </p:txBody>
      </p:sp>
    </p:spTree>
    <p:extLst>
      <p:ext uri="{BB962C8B-B14F-4D97-AF65-F5344CB8AC3E}">
        <p14:creationId xmlns:p14="http://schemas.microsoft.com/office/powerpoint/2010/main" val="3304762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5 minuten</a:t>
            </a:r>
            <a:endParaRPr lang="nl-B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B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BE" b="1" dirty="0"/>
              <a:t>Plaatsbeschrijving:</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B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b="1" dirty="0"/>
              <a:t>Indeling van het perceel</a:t>
            </a:r>
            <a:r>
              <a:rPr lang="nl-BE" dirty="0"/>
              <a:t> en oppervlaktes van gebouwen, tuinen, parking, bijgebouwen etc.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b="1" dirty="0"/>
              <a:t>Aantal gebouwen en hun samenstelling</a:t>
            </a:r>
            <a:r>
              <a:rPr lang="nl-BE" dirty="0"/>
              <a:t>: aantal verdiepingen, kelders, garages, nutsruimtes, gemeenschappelijke en privatieve delen.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b="1" dirty="0"/>
              <a:t>Aantal woonunits</a:t>
            </a:r>
            <a:r>
              <a:rPr lang="nl-BE" dirty="0"/>
              <a:t>, samenstelling (aantal ruimtes en hun functie), met vermelding van oppervlaktes.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b="1" dirty="0"/>
              <a:t>Bouwjaar </a:t>
            </a:r>
            <a:r>
              <a:rPr lang="nl-BE" dirty="0"/>
              <a:t>van het vastgoed, met vermelding van eventuele vroegere renovaties en/of uitbreidingen.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b="1" dirty="0"/>
              <a:t>Andere bepalingen</a:t>
            </a:r>
            <a:r>
              <a:rPr lang="nl-BE" dirty="0"/>
              <a:t>: bv. historische of erfgoedwaarde van het pand…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B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BE" dirty="0"/>
              <a:t>Deze info kan over meerdere slides opgesplitst worden, zo kan meteen wat meer beeldmateriaal getoond worden.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6826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5 minuten</a:t>
            </a:r>
            <a:endParaRPr lang="nl-BE" dirty="0"/>
          </a:p>
          <a:p>
            <a:endParaRPr lang="nl-B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BE" b="1" dirty="0"/>
              <a:t>De ligging: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BE" b="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b="1" dirty="0"/>
              <a:t>Geografische ligging</a:t>
            </a:r>
            <a:r>
              <a:rPr lang="nl-BE" dirty="0"/>
              <a:t>: stad, stadsrand, dorp, platteland.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b="1" dirty="0"/>
              <a:t>Aard van de ondergrond: </a:t>
            </a:r>
            <a:r>
              <a:rPr lang="nl-BE" b="0" dirty="0"/>
              <a:t>zand, leem, klei, moerassig gebied, overstromingsgevoelig gebied.</a:t>
            </a:r>
            <a:endParaRPr lang="nl-BE" b="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b="1" dirty="0"/>
              <a:t>Toegankelijkheid</a:t>
            </a:r>
            <a:r>
              <a:rPr lang="nl-BE" dirty="0"/>
              <a:t> via weg, openbaar vervoer.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b="1" dirty="0"/>
              <a:t>Omschrijving van de omgeving: </a:t>
            </a:r>
            <a:r>
              <a:rPr lang="nl-BE" b="0" dirty="0"/>
              <a:t>omliggende of aanpalende bebouwing</a:t>
            </a:r>
            <a:r>
              <a:rPr lang="nl-BE" dirty="0"/>
              <a:t>, bewoning, percelen, natuurelementen, water (rivieren, grachten, meer, beken…), natuur (bebossing en beplanting) etc.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b="1" dirty="0"/>
              <a:t>Inkleuring/bestemming </a:t>
            </a:r>
            <a:r>
              <a:rPr lang="nl-BE" dirty="0"/>
              <a:t>van het gebied: woongebied, natuurgebied, (waardevol) agrarisch gebied, industriegebied, ambachtelijke zone, recreatiegebied etc. en de omschrijving van de activiteiten die er plaatsvinden.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BE" dirty="0"/>
              <a:t>Deze info kan over meerdere slides opgesplitst worden, zo kan meteen wat meer beeldmateriaal getoond worden.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BE"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69304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5 minuten</a:t>
            </a:r>
            <a:endParaRPr lang="nl-BE" dirty="0"/>
          </a:p>
          <a:p>
            <a:endParaRPr lang="nl-BE" dirty="0"/>
          </a:p>
          <a:p>
            <a:r>
              <a:rPr lang="nl-BE" b="1" dirty="0"/>
              <a:t>Staat van het vastgoed:</a:t>
            </a:r>
          </a:p>
          <a:p>
            <a:endParaRPr lang="nl-BE" dirty="0"/>
          </a:p>
          <a:p>
            <a:pPr marL="171450" indent="-171450">
              <a:buFont typeface="Arial" panose="020B0604020202020204" pitchFamily="34" charset="0"/>
              <a:buChar char="•"/>
            </a:pPr>
            <a:r>
              <a:rPr lang="nl-BE" b="1" dirty="0"/>
              <a:t>Materialisatie</a:t>
            </a:r>
            <a:r>
              <a:rPr lang="nl-BE" dirty="0"/>
              <a:t>: aard van de fundering, houten of betonnen structuur, welke </a:t>
            </a:r>
            <a:r>
              <a:rPr lang="nl-BE" dirty="0" err="1"/>
              <a:t>dakstructuur</a:t>
            </a:r>
            <a:r>
              <a:rPr lang="nl-BE" dirty="0"/>
              <a:t> en dakbedekking, soort gevelbekleding etc.</a:t>
            </a:r>
          </a:p>
          <a:p>
            <a:pPr marL="171450" indent="-171450">
              <a:buFont typeface="Arial" panose="020B0604020202020204" pitchFamily="34" charset="0"/>
              <a:buChar char="•"/>
            </a:pPr>
            <a:r>
              <a:rPr lang="nl-BE" b="1" dirty="0"/>
              <a:t>Isolatie</a:t>
            </a:r>
            <a:r>
              <a:rPr lang="nl-BE" dirty="0"/>
              <a:t>: vloer-, muur- of dakisolatie?</a:t>
            </a:r>
          </a:p>
          <a:p>
            <a:pPr marL="171450" indent="-171450">
              <a:buFont typeface="Arial" panose="020B0604020202020204" pitchFamily="34" charset="0"/>
              <a:buChar char="•"/>
            </a:pPr>
            <a:r>
              <a:rPr lang="nl-BE" b="1" dirty="0"/>
              <a:t>Beglazing</a:t>
            </a:r>
            <a:r>
              <a:rPr lang="nl-BE" dirty="0"/>
              <a:t>: enkel, dubbel (verouderd of recent), </a:t>
            </a:r>
            <a:r>
              <a:rPr lang="nl-BE" dirty="0" err="1"/>
              <a:t>hr</a:t>
            </a:r>
            <a:r>
              <a:rPr lang="nl-BE" dirty="0"/>
              <a:t>-glas?</a:t>
            </a:r>
          </a:p>
          <a:p>
            <a:pPr marL="171450" indent="-171450">
              <a:buFont typeface="Arial" panose="020B0604020202020204" pitchFamily="34" charset="0"/>
              <a:buChar char="•"/>
            </a:pPr>
            <a:r>
              <a:rPr lang="nl-BE" b="1" dirty="0"/>
              <a:t>Gebreken: </a:t>
            </a:r>
            <a:r>
              <a:rPr lang="nl-BE" dirty="0"/>
              <a:t>geef een opsomming van slijtage door normaal gebruik en schade met vermelding van aanleiding/oorzaken.</a:t>
            </a:r>
          </a:p>
          <a:p>
            <a:pPr marL="171450" indent="-171450">
              <a:buFont typeface="Arial" panose="020B0604020202020204" pitchFamily="34" charset="0"/>
              <a:buChar char="•"/>
            </a:pPr>
            <a:r>
              <a:rPr lang="nl-BE" b="1" dirty="0"/>
              <a:t>Energietechnieken</a:t>
            </a:r>
            <a:r>
              <a:rPr lang="nl-BE" dirty="0"/>
              <a:t>: welke energietechnieken, -bronnen en –dragers worden gebruikt voor verwarming, afkoeling, warm water, ventilatie etc. Aan de hand van cijfers kan verbruik en rendement meegegeven worden.</a:t>
            </a:r>
          </a:p>
          <a:p>
            <a:pPr marL="0" indent="0">
              <a:buFont typeface="Arial" panose="020B0604020202020204" pitchFamily="34" charset="0"/>
              <a:buNone/>
            </a:pPr>
            <a:endParaRPr lang="nl-B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BE" dirty="0"/>
              <a:t>Deze info kan over meerdere slides opgesplitst worden, zo kan meteen wat meer beeldmateriaal getoond worden.</a:t>
            </a:r>
          </a:p>
          <a:p>
            <a:pPr marL="0" indent="0">
              <a:buFont typeface="Arial" panose="020B0604020202020204" pitchFamily="34" charset="0"/>
              <a:buNone/>
            </a:pPr>
            <a:endParaRPr lang="nl-BE"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7346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5 minuten</a:t>
            </a:r>
            <a:endParaRPr lang="nl-BE" dirty="0"/>
          </a:p>
          <a:p>
            <a:endParaRPr lang="nl-BE" dirty="0"/>
          </a:p>
          <a:p>
            <a:r>
              <a:rPr lang="nl-BE" b="1" dirty="0"/>
              <a:t>Doelstellingen van de renovatie:</a:t>
            </a:r>
          </a:p>
          <a:p>
            <a:endParaRPr lang="nl-BE" dirty="0"/>
          </a:p>
          <a:p>
            <a:pPr marL="171450" indent="-171450">
              <a:buFont typeface="Arial" panose="020B0604020202020204" pitchFamily="34" charset="0"/>
              <a:buChar char="•"/>
            </a:pPr>
            <a:r>
              <a:rPr lang="nl-BE" b="1" dirty="0"/>
              <a:t>Structurele en functionele aanpassingen</a:t>
            </a:r>
            <a:r>
              <a:rPr lang="nl-BE" dirty="0"/>
              <a:t> (herbestemming van ruimtes, uitbreiding, verkleining, afbraak etc.): …</a:t>
            </a:r>
          </a:p>
          <a:p>
            <a:pPr marL="171450" indent="-171450">
              <a:buFont typeface="Arial" panose="020B0604020202020204" pitchFamily="34" charset="0"/>
              <a:buChar char="•"/>
            </a:pPr>
            <a:r>
              <a:rPr lang="nl-BE" b="1" dirty="0"/>
              <a:t>Isolatie</a:t>
            </a:r>
            <a:r>
              <a:rPr lang="nl-BE" dirty="0"/>
              <a:t> (en beglazing): plaatsen of vervangen van dak-, vloer- en/of muurisolatie.</a:t>
            </a:r>
          </a:p>
          <a:p>
            <a:pPr marL="171450" indent="-171450">
              <a:buFont typeface="Arial" panose="020B0604020202020204" pitchFamily="34" charset="0"/>
              <a:buChar char="•"/>
            </a:pPr>
            <a:r>
              <a:rPr lang="nl-BE" b="1" dirty="0"/>
              <a:t>Herstellen</a:t>
            </a:r>
            <a:r>
              <a:rPr lang="nl-BE" dirty="0"/>
              <a:t> van schade en slijtage: …</a:t>
            </a:r>
          </a:p>
          <a:p>
            <a:pPr marL="171450" indent="-171450">
              <a:buFont typeface="Arial" panose="020B0604020202020204" pitchFamily="34" charset="0"/>
              <a:buChar char="•"/>
            </a:pPr>
            <a:r>
              <a:rPr lang="nl-BE" b="1" dirty="0"/>
              <a:t>Onderhoud</a:t>
            </a:r>
            <a:r>
              <a:rPr lang="nl-BE" dirty="0"/>
              <a:t> van bestaande elementen: bv. gevel.</a:t>
            </a:r>
          </a:p>
          <a:p>
            <a:pPr marL="171450" indent="-171450">
              <a:buFont typeface="Arial" panose="020B0604020202020204" pitchFamily="34" charset="0"/>
              <a:buChar char="•"/>
            </a:pPr>
            <a:r>
              <a:rPr lang="nl-BE" b="1" dirty="0"/>
              <a:t>Energietechnieken</a:t>
            </a:r>
            <a:r>
              <a:rPr lang="nl-BE" dirty="0"/>
              <a:t>: zonnepanelen, warmtepomp, geothermie, warmtenet, opslagsystemen, EMS, laadpalen etc.</a:t>
            </a:r>
          </a:p>
          <a:p>
            <a:pPr marL="171450" indent="-171450">
              <a:buFont typeface="Arial" panose="020B0604020202020204" pitchFamily="34" charset="0"/>
              <a:buChar char="•"/>
            </a:pPr>
            <a:r>
              <a:rPr lang="nl-BE" b="1" dirty="0"/>
              <a:t>Esthetisch</a:t>
            </a:r>
            <a:r>
              <a:rPr lang="nl-BE" dirty="0"/>
              <a:t>: …</a:t>
            </a:r>
          </a:p>
          <a:p>
            <a:pPr marL="0" indent="0">
              <a:buFont typeface="Arial" panose="020B0604020202020204" pitchFamily="34" charset="0"/>
              <a:buNone/>
            </a:pPr>
            <a:endParaRPr lang="nl-BE" dirty="0"/>
          </a:p>
          <a:p>
            <a:pPr marL="0" indent="0">
              <a:buFont typeface="Arial" panose="020B0604020202020204" pitchFamily="34" charset="0"/>
              <a:buNone/>
            </a:pPr>
            <a:r>
              <a:rPr lang="nl-BE" dirty="0"/>
              <a:t>Deze info kan over meerdere slides opgesplitst worden, zo kan meteen wat meer beeldmateriaal getoond worden.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6496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5 minuten</a:t>
            </a:r>
            <a:endParaRPr lang="nl-BE" dirty="0"/>
          </a:p>
          <a:p>
            <a:endParaRPr lang="nl-BE" dirty="0"/>
          </a:p>
          <a:p>
            <a:r>
              <a:rPr lang="nl-BE" b="1" dirty="0"/>
              <a:t>Randvoorwaarden bij de renovatie:</a:t>
            </a:r>
          </a:p>
          <a:p>
            <a:endParaRPr lang="nl-BE" dirty="0"/>
          </a:p>
          <a:p>
            <a:pPr marL="171450" indent="-171450">
              <a:buFont typeface="Arial" panose="020B0604020202020204" pitchFamily="34" charset="0"/>
              <a:buChar char="•"/>
            </a:pPr>
            <a:r>
              <a:rPr lang="nl-BE" b="1" dirty="0"/>
              <a:t>Eigenaar: </a:t>
            </a:r>
            <a:r>
              <a:rPr lang="nl-BE" b="0" dirty="0"/>
              <a:t>privaat (individueel of collectief), openbaar bestuur, vzw etc.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b="1" dirty="0"/>
              <a:t>Begunstigde:</a:t>
            </a:r>
            <a:r>
              <a:rPr lang="nl-BE" b="0" dirty="0"/>
              <a:t> eigen gebruik, verhuur, doorverkoop.</a:t>
            </a:r>
            <a:endParaRPr lang="nl-BE" b="1" dirty="0"/>
          </a:p>
          <a:p>
            <a:pPr marL="171450" indent="-171450">
              <a:buFont typeface="Arial" panose="020B0604020202020204" pitchFamily="34" charset="0"/>
              <a:buChar char="•"/>
            </a:pPr>
            <a:r>
              <a:rPr lang="nl-BE" b="1" dirty="0"/>
              <a:t>Bewoners en/of gebruikers</a:t>
            </a:r>
            <a:r>
              <a:rPr lang="nl-BE" b="0" dirty="0"/>
              <a:t>: eigenaars en/of huurders, gezinnen en hun samenstelling, gemiddelde leeftijd, sociaaleconomische situatie, culturele en professionele achtergrond, sociale cohesie etc.</a:t>
            </a:r>
          </a:p>
          <a:p>
            <a:pPr marL="171450" indent="-171450">
              <a:buFont typeface="Arial" panose="020B0604020202020204" pitchFamily="34" charset="0"/>
              <a:buChar char="•"/>
            </a:pPr>
            <a:r>
              <a:rPr lang="nl-BE" b="1" dirty="0"/>
              <a:t>Huidig en toekomstig verbruiksprofiel </a:t>
            </a:r>
            <a:r>
              <a:rPr lang="nl-BE" b="0" dirty="0"/>
              <a:t>van de gebruiker: spreiding en omvang van verbruik (elektriciteit, warm water, verwarming).</a:t>
            </a:r>
          </a:p>
          <a:p>
            <a:pPr marL="171450" indent="-171450">
              <a:buFont typeface="Arial" panose="020B0604020202020204" pitchFamily="34" charset="0"/>
              <a:buChar char="•"/>
            </a:pPr>
            <a:r>
              <a:rPr lang="nl-BE" b="1" dirty="0"/>
              <a:t>Beheer</a:t>
            </a:r>
            <a:r>
              <a:rPr lang="nl-BE" b="0" dirty="0"/>
              <a:t>: privaat, VME onder begeleiding van syndicus.</a:t>
            </a:r>
          </a:p>
          <a:p>
            <a:pPr marL="171450" indent="-171450">
              <a:buFont typeface="Arial" panose="020B0604020202020204" pitchFamily="34" charset="0"/>
              <a:buChar char="•"/>
            </a:pPr>
            <a:r>
              <a:rPr lang="nl-BE" b="1" dirty="0"/>
              <a:t>Budget</a:t>
            </a:r>
            <a:r>
              <a:rPr lang="nl-BE" b="0" dirty="0"/>
              <a:t>: individueel of collectief, beschikbaarheid in de tijd, premies en subsidies etc.</a:t>
            </a:r>
          </a:p>
          <a:p>
            <a:pPr marL="171450" indent="-171450">
              <a:buFont typeface="Arial" panose="020B0604020202020204" pitchFamily="34" charset="0"/>
              <a:buChar char="•"/>
            </a:pPr>
            <a:r>
              <a:rPr lang="nl-BE" b="1" dirty="0"/>
              <a:t>Motivatie en bereidheid tot renovatie </a:t>
            </a:r>
            <a:r>
              <a:rPr lang="nl-BE" b="0" dirty="0"/>
              <a:t>bij eigenaars en/of huurders: financiële, praktische, ecologische, sociale motieven.</a:t>
            </a:r>
          </a:p>
          <a:p>
            <a:pPr marL="171450" indent="-171450">
              <a:buFont typeface="Arial" panose="020B0604020202020204" pitchFamily="34" charset="0"/>
              <a:buChar char="•"/>
            </a:pPr>
            <a:r>
              <a:rPr lang="nl-BE" b="1" dirty="0"/>
              <a:t>Wettelijke en andere bepaling</a:t>
            </a:r>
            <a:r>
              <a:rPr lang="nl-BE" b="0" dirty="0"/>
              <a:t>: EPC-waardes, renovatieverplichting, </a:t>
            </a:r>
            <a:r>
              <a:rPr lang="nl-BE" b="0" dirty="0" err="1"/>
              <a:t>i.f.v</a:t>
            </a:r>
            <a:r>
              <a:rPr lang="nl-BE" b="0" dirty="0"/>
              <a:t>. veiligheid.</a:t>
            </a:r>
          </a:p>
          <a:p>
            <a:pPr marL="171450" indent="-171450">
              <a:buFont typeface="Arial" panose="020B0604020202020204" pitchFamily="34" charset="0"/>
              <a:buChar char="•"/>
            </a:pPr>
            <a:endParaRPr lang="nl-BE" b="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BE" dirty="0"/>
              <a:t>Deze info kan over meerdere slides opgesplitst worden, zo kan meteen wat meer beeldmateriaal getoond worden.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1875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5 minuten</a:t>
            </a:r>
            <a:endParaRPr lang="nl-BE" dirty="0"/>
          </a:p>
          <a:p>
            <a:endParaRPr lang="nl-BE" dirty="0"/>
          </a:p>
          <a:p>
            <a:r>
              <a:rPr lang="nl-BE" dirty="0"/>
              <a:t>Mogelijke samenstelling van het dossier:</a:t>
            </a:r>
          </a:p>
          <a:p>
            <a:pPr marL="171450" indent="-171450">
              <a:buFont typeface="Arial" panose="020B0604020202020204" pitchFamily="34" charset="0"/>
              <a:buChar char="•"/>
            </a:pPr>
            <a:r>
              <a:rPr lang="nl-BE" dirty="0"/>
              <a:t>Verslag van architect over staat van gebouw, schade en andere gebreken.</a:t>
            </a:r>
          </a:p>
          <a:p>
            <a:pPr marL="171450" indent="-171450">
              <a:buFont typeface="Arial" panose="020B0604020202020204" pitchFamily="34" charset="0"/>
              <a:buChar char="•"/>
            </a:pPr>
            <a:r>
              <a:rPr lang="nl-BE" dirty="0"/>
              <a:t>EPC-attesten</a:t>
            </a:r>
          </a:p>
          <a:p>
            <a:pPr marL="171450" indent="-171450">
              <a:buFont typeface="Arial" panose="020B0604020202020204" pitchFamily="34" charset="0"/>
              <a:buChar char="•"/>
            </a:pPr>
            <a:r>
              <a:rPr lang="nl-BE" dirty="0"/>
              <a:t>Bouwplannen en plattegronden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dirty="0"/>
              <a:t>Fotomateriaal van binnen- en buitenkant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dirty="0"/>
              <a:t>Verslag van vergadering VME m.b.t. energetische renovatie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BE" dirty="0"/>
          </a:p>
          <a:p>
            <a:endParaRPr lang="nl-BE" dirty="0"/>
          </a:p>
          <a:p>
            <a:r>
              <a:rPr lang="nl-BE" dirty="0"/>
              <a:t>Eventueel:</a:t>
            </a:r>
          </a:p>
          <a:p>
            <a:pPr marL="171450" indent="-171450">
              <a:buFont typeface="Arial" panose="020B0604020202020204" pitchFamily="34" charset="0"/>
              <a:buChar char="•"/>
            </a:pPr>
            <a:r>
              <a:rPr lang="nl-BE" dirty="0"/>
              <a:t>Verslag van studiebureau</a:t>
            </a:r>
          </a:p>
          <a:p>
            <a:pPr marL="171450" indent="-171450">
              <a:buFont typeface="Arial" panose="020B0604020202020204" pitchFamily="34" charset="0"/>
              <a:buChar char="•"/>
            </a:pPr>
            <a:r>
              <a:rPr lang="nl-BE" dirty="0"/>
              <a:t>Schema’s allerhande: elektriciteit, waterleiding, ventilatie, vloerverwarming, andere nutsvoorzieningen.</a:t>
            </a:r>
          </a:p>
          <a:p>
            <a:pPr marL="171450" indent="-171450">
              <a:buFont typeface="Arial" panose="020B0604020202020204" pitchFamily="34" charset="0"/>
              <a:buChar char="•"/>
            </a:pPr>
            <a:r>
              <a:rPr lang="nl-BE" dirty="0"/>
              <a:t>Vergunningen en andere attesten (stedenbouwkundig).</a:t>
            </a:r>
          </a:p>
          <a:p>
            <a:pPr marL="171450" indent="-171450">
              <a:buFont typeface="Arial" panose="020B0604020202020204" pitchFamily="34" charset="0"/>
              <a:buChar char="•"/>
            </a:pPr>
            <a:r>
              <a:rPr lang="nl-BE" dirty="0"/>
              <a:t>Offertes</a:t>
            </a:r>
          </a:p>
          <a:p>
            <a:pPr marL="171450" indent="-171450">
              <a:buFont typeface="Arial" panose="020B0604020202020204" pitchFamily="34" charset="0"/>
              <a:buChar char="•"/>
            </a:pPr>
            <a:r>
              <a:rPr lang="nl-BE" dirty="0"/>
              <a:t>Documenten behorende tot het postinterventiedossier</a:t>
            </a:r>
          </a:p>
          <a:p>
            <a:pPr marL="0" indent="0">
              <a:buFont typeface="Arial" panose="020B0604020202020204" pitchFamily="34" charset="0"/>
              <a:buNone/>
            </a:pPr>
            <a:endParaRPr lang="nl-BE" dirty="0"/>
          </a:p>
          <a:p>
            <a:pPr marL="0" indent="0">
              <a:buFont typeface="Arial" panose="020B0604020202020204" pitchFamily="34" charset="0"/>
              <a:buNone/>
            </a:pPr>
            <a:r>
              <a:rPr lang="nl-BE" dirty="0"/>
              <a:t>Beantwoord eventuele vragen van deelnemers. Verlies geen tijd aan informatie die ook in de documentatie terug te vinden is.</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5424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120 minuten (2 x 60 minuten)</a:t>
            </a:r>
            <a:endParaRPr lang="nl-BE" dirty="0"/>
          </a:p>
          <a:p>
            <a:endParaRPr lang="nl-BE" dirty="0"/>
          </a:p>
          <a:p>
            <a:r>
              <a:rPr lang="nl-BE" b="1" dirty="0"/>
              <a:t>Fase 1 (60 minuten):</a:t>
            </a:r>
          </a:p>
          <a:p>
            <a:r>
              <a:rPr lang="nl-BE" dirty="0"/>
              <a:t>In heterogeen samengestelde groepjes (indien mogelijk) laat je de deelnemers nadenken over de verschillende stappen die bij de renovatie van het voorgestelde vastgoed moeten worden ondernomen.</a:t>
            </a:r>
          </a:p>
          <a:p>
            <a:endParaRPr lang="nl-BE" dirty="0"/>
          </a:p>
          <a:p>
            <a:r>
              <a:rPr lang="nl-BE" dirty="0"/>
              <a:t>Voor elke stap bepalen de deelnemers het volgende (of maken er een inschatting van):</a:t>
            </a:r>
          </a:p>
          <a:p>
            <a:pPr marL="171450" indent="-171450">
              <a:buFont typeface="Arial" panose="020B0604020202020204" pitchFamily="34" charset="0"/>
              <a:buChar char="•"/>
            </a:pPr>
            <a:r>
              <a:rPr lang="nl-BE" dirty="0"/>
              <a:t>Een omschrijving van de te ondernemen werkzaamheden.</a:t>
            </a:r>
          </a:p>
          <a:p>
            <a:pPr marL="171450" indent="-171450">
              <a:buFont typeface="Arial" panose="020B0604020202020204" pitchFamily="34" charset="0"/>
              <a:buChar char="•"/>
            </a:pPr>
            <a:r>
              <a:rPr lang="nl-BE" dirty="0"/>
              <a:t>Een motivering bij elke te ondernemen actie. Waarom moet dit gebeuren? Op basis van welke gegevens werd beslist om deze actie te ondernemen?</a:t>
            </a:r>
          </a:p>
          <a:p>
            <a:pPr marL="171450" indent="-171450">
              <a:buFont typeface="Arial" panose="020B0604020202020204" pitchFamily="34" charset="0"/>
              <a:buChar char="•"/>
            </a:pPr>
            <a:r>
              <a:rPr lang="nl-BE" dirty="0"/>
              <a:t>De verschillende partijen die bij die stap moeten betrokken worden en hun specifieke taak, rol of verantwoordelijkheid.</a:t>
            </a:r>
          </a:p>
          <a:p>
            <a:pPr marL="171450" indent="-171450">
              <a:buFont typeface="Arial" panose="020B0604020202020204" pitchFamily="34" charset="0"/>
              <a:buChar char="•"/>
            </a:pPr>
            <a:r>
              <a:rPr lang="nl-BE" dirty="0"/>
              <a:t>Het gewenste resultaat.</a:t>
            </a:r>
          </a:p>
          <a:p>
            <a:pPr marL="171450" indent="-171450">
              <a:buFont typeface="Arial" panose="020B0604020202020204" pitchFamily="34" charset="0"/>
              <a:buChar char="•"/>
            </a:pPr>
            <a:r>
              <a:rPr lang="nl-BE" dirty="0"/>
              <a:t>Een inschatting van de duurtijd.</a:t>
            </a:r>
          </a:p>
          <a:p>
            <a:pPr marL="171450" indent="-171450">
              <a:buFont typeface="Arial" panose="020B0604020202020204" pitchFamily="34" charset="0"/>
              <a:buChar char="•"/>
            </a:pPr>
            <a:r>
              <a:rPr lang="nl-BE" dirty="0"/>
              <a:t>Risico’s en aandachtspunten. </a:t>
            </a:r>
          </a:p>
          <a:p>
            <a:pPr marL="171450" indent="-171450">
              <a:buFont typeface="Arial" panose="020B0604020202020204" pitchFamily="34" charset="0"/>
              <a:buChar char="•"/>
            </a:pPr>
            <a:r>
              <a:rPr lang="nl-BE" dirty="0"/>
              <a:t>Een inschatting van de kostprijs. </a:t>
            </a:r>
          </a:p>
          <a:p>
            <a:pPr marL="0" indent="0">
              <a:buFont typeface="Arial" panose="020B0604020202020204" pitchFamily="34" charset="0"/>
              <a:buNone/>
            </a:pPr>
            <a:endParaRPr lang="nl-BE" dirty="0"/>
          </a:p>
          <a:p>
            <a:pPr marL="0" indent="0">
              <a:buFont typeface="Arial" panose="020B0604020202020204" pitchFamily="34" charset="0"/>
              <a:buNone/>
            </a:pPr>
            <a:r>
              <a:rPr lang="nl-BE" dirty="0"/>
              <a:t>Daarvoor gebruiken de deelnemers het bijgevoegde sjabloon. Dat kunnen ze digitaal of op groot formaat manueel invullen.</a:t>
            </a:r>
          </a:p>
          <a:p>
            <a:pPr marL="0" indent="0">
              <a:buFont typeface="Arial" panose="020B0604020202020204" pitchFamily="34" charset="0"/>
              <a:buNone/>
            </a:pPr>
            <a:endParaRPr lang="nl-BE" dirty="0"/>
          </a:p>
          <a:p>
            <a:pPr marL="0" indent="0">
              <a:buFont typeface="Arial" panose="020B0604020202020204" pitchFamily="34" charset="0"/>
              <a:buNone/>
            </a:pPr>
            <a:r>
              <a:rPr lang="nl-BE" dirty="0"/>
              <a:t>Extra informatie kunnen ze opzoeken op het internet. </a:t>
            </a:r>
          </a:p>
          <a:p>
            <a:pPr marL="0" indent="0">
              <a:buFont typeface="Arial" panose="020B0604020202020204" pitchFamily="34" charset="0"/>
              <a:buNone/>
            </a:pPr>
            <a:endParaRPr lang="nl-BE" dirty="0"/>
          </a:p>
          <a:p>
            <a:pPr marL="0" indent="0">
              <a:buFont typeface="Arial" panose="020B0604020202020204" pitchFamily="34" charset="0"/>
              <a:buNone/>
            </a:pPr>
            <a:r>
              <a:rPr lang="nl-BE" dirty="0"/>
              <a:t>Om efficiënt te werken en passief meeliftgedrag te vermijden kan je elk groepslid een specifieke rol (of meerdere) toebedelen. </a:t>
            </a:r>
          </a:p>
          <a:p>
            <a:pPr marL="0" indent="0">
              <a:buFont typeface="Arial" panose="020B0604020202020204" pitchFamily="34" charset="0"/>
              <a:buNone/>
            </a:pPr>
            <a:endParaRPr lang="nl-BE" dirty="0"/>
          </a:p>
          <a:p>
            <a:pPr marL="0" indent="0">
              <a:buFont typeface="Arial" panose="020B0604020202020204" pitchFamily="34" charset="0"/>
              <a:buNone/>
            </a:pPr>
            <a:r>
              <a:rPr lang="nl-BE" dirty="0"/>
              <a:t>Bijvoorbeeld: </a:t>
            </a:r>
          </a:p>
          <a:p>
            <a:pPr marL="0" indent="0">
              <a:buFont typeface="Arial" panose="020B0604020202020204" pitchFamily="34" charset="0"/>
              <a:buNone/>
            </a:pPr>
            <a:endParaRPr lang="nl-BE" dirty="0"/>
          </a:p>
          <a:p>
            <a:pPr marL="171450" indent="-171450">
              <a:buFont typeface="Arial" panose="020B0604020202020204" pitchFamily="34" charset="0"/>
              <a:buChar char="•"/>
            </a:pPr>
            <a:r>
              <a:rPr lang="nl-NL" dirty="0"/>
              <a:t>Timekeeper: houdt de tijd in de gaten</a:t>
            </a:r>
          </a:p>
          <a:p>
            <a:pPr marL="171450" indent="-171450">
              <a:buFont typeface="Arial" panose="020B0604020202020204" pitchFamily="34" charset="0"/>
              <a:buChar char="•"/>
            </a:pPr>
            <a:r>
              <a:rPr lang="nl-NL" dirty="0"/>
              <a:t>Notulist: neemt notities</a:t>
            </a:r>
          </a:p>
          <a:p>
            <a:pPr marL="171450" indent="-171450">
              <a:buFont typeface="Arial" panose="020B0604020202020204" pitchFamily="34" charset="0"/>
              <a:buChar char="•"/>
            </a:pPr>
            <a:r>
              <a:rPr lang="nl-NL" dirty="0"/>
              <a:t>Vraagsteller: vraagt hulp aan de docent bij problemen/onduidelijkheden</a:t>
            </a:r>
          </a:p>
          <a:p>
            <a:pPr marL="171450" indent="-171450">
              <a:buFont typeface="Arial" panose="020B0604020202020204" pitchFamily="34" charset="0"/>
              <a:buChar char="•"/>
            </a:pPr>
            <a:r>
              <a:rPr lang="nl-NL" dirty="0"/>
              <a:t>Regisseur: verdeelt de rollen/taken</a:t>
            </a:r>
          </a:p>
          <a:p>
            <a:pPr marL="171450" indent="-171450">
              <a:buFont typeface="Arial" panose="020B0604020202020204" pitchFamily="34" charset="0"/>
              <a:buChar char="•"/>
            </a:pPr>
            <a:r>
              <a:rPr lang="nl-NL" dirty="0"/>
              <a:t>Beslisser: hakt knopen door</a:t>
            </a:r>
          </a:p>
          <a:p>
            <a:pPr marL="171450" indent="-171450">
              <a:buFont typeface="Arial" panose="020B0604020202020204" pitchFamily="34" charset="0"/>
              <a:buChar char="•"/>
            </a:pPr>
            <a:r>
              <a:rPr lang="nl-NL" dirty="0"/>
              <a:t>Spion: gaat spieken bij andere groepjes</a:t>
            </a:r>
          </a:p>
          <a:p>
            <a:pPr marL="171450" indent="-171450">
              <a:buFont typeface="Arial" panose="020B0604020202020204" pitchFamily="34" charset="0"/>
              <a:buChar char="•"/>
            </a:pPr>
            <a:r>
              <a:rPr lang="nl-NL" dirty="0"/>
              <a:t>Revisor: controleert spelling</a:t>
            </a:r>
          </a:p>
          <a:p>
            <a:pPr marL="171450" indent="-171450">
              <a:buFont typeface="Arial" panose="020B0604020202020204" pitchFamily="34" charset="0"/>
              <a:buChar char="•"/>
            </a:pPr>
            <a:r>
              <a:rPr lang="nl-NL" dirty="0"/>
              <a:t>Rekenaar: werkt met de rekenmachine</a:t>
            </a:r>
          </a:p>
          <a:p>
            <a:pPr marL="171450" indent="-171450">
              <a:buFont typeface="Arial" panose="020B0604020202020204" pitchFamily="34" charset="0"/>
              <a:buChar char="•"/>
            </a:pPr>
            <a:r>
              <a:rPr lang="nl-NL" dirty="0"/>
              <a:t>Speurneus: zoekt bijkomende informatie op</a:t>
            </a:r>
          </a:p>
          <a:p>
            <a:pPr marL="0" indent="0">
              <a:buFont typeface="Arial" panose="020B0604020202020204" pitchFamily="34" charset="0"/>
              <a:buNone/>
            </a:pPr>
            <a:endParaRPr lang="nl-BE" dirty="0"/>
          </a:p>
          <a:p>
            <a:pPr marL="0" indent="0">
              <a:buFont typeface="Arial" panose="020B0604020202020204" pitchFamily="34" charset="0"/>
              <a:buNone/>
            </a:pPr>
            <a:endParaRPr lang="nl-B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BE" b="1" dirty="0"/>
              <a:t>Fase 2 (60 minuten):</a:t>
            </a:r>
          </a:p>
          <a:p>
            <a:pPr marL="171450" indent="-171450">
              <a:buFont typeface="Arial" panose="020B0604020202020204" pitchFamily="34" charset="0"/>
              <a:buChar char="•"/>
            </a:pPr>
            <a:r>
              <a:rPr lang="nl-BE" dirty="0"/>
              <a:t>In een carrouselsysteem of volgens de </a:t>
            </a:r>
            <a:r>
              <a:rPr lang="nl-BE" dirty="0" err="1"/>
              <a:t>jigsawmethode</a:t>
            </a:r>
            <a:r>
              <a:rPr lang="nl-BE" dirty="0"/>
              <a:t> laat je de deelnemers kennisnemen van elkaars stappenplan.</a:t>
            </a:r>
          </a:p>
          <a:p>
            <a:pPr marL="457200" lvl="1" indent="0">
              <a:buFont typeface="Arial" panose="020B0604020202020204" pitchFamily="34" charset="0"/>
              <a:buNone/>
            </a:pPr>
            <a:r>
              <a:rPr lang="nl-BE" i="1" dirty="0">
                <a:sym typeface="Wingdings" panose="05000000000000000000" pitchFamily="2" charset="2"/>
              </a:rPr>
              <a:t> </a:t>
            </a:r>
            <a:r>
              <a:rPr lang="nl-BE" i="1" dirty="0"/>
              <a:t>Carrouselsysteem: doorschuifsysteem waarbij elk groepje het stappenplan van een ander groepje gedurende een aantal minuten kan nakijken. Met post-its kunnen zij eventueel feedback, vragen of bedenkingen formuleren.</a:t>
            </a:r>
          </a:p>
          <a:p>
            <a:pPr marL="457200" lvl="1" indent="0">
              <a:buFont typeface="Arial" panose="020B0604020202020204" pitchFamily="34" charset="0"/>
              <a:buNone/>
            </a:pPr>
            <a:r>
              <a:rPr lang="nl-BE" i="1" dirty="0">
                <a:sym typeface="Wingdings" panose="05000000000000000000" pitchFamily="2" charset="2"/>
              </a:rPr>
              <a:t> </a:t>
            </a:r>
            <a:r>
              <a:rPr lang="nl-BE" i="1" dirty="0" err="1"/>
              <a:t>Jigsawmethode</a:t>
            </a:r>
            <a:r>
              <a:rPr lang="nl-BE" i="1" dirty="0"/>
              <a:t>: na fase 1 worden nieuwe groepjes samengesteld waarbij in elk groepje 1 vertegenwoordiger van de oorspronkelijke groepjes zit. Zo kunnen alle inzichten die in de eerste fase werden verzameld, in de nieuwe groepjes gedeeld worden.</a:t>
            </a:r>
          </a:p>
          <a:p>
            <a:pPr marL="171450" indent="-171450">
              <a:buFont typeface="Arial" panose="020B0604020202020204" pitchFamily="34" charset="0"/>
              <a:buChar char="•"/>
            </a:pPr>
            <a:r>
              <a:rPr lang="nl-BE" dirty="0"/>
              <a:t>De bedoeling is dat daarna een gemeenschappelijk plan wordt uitgewerkt. De docent delegeert dit en neemt nota zodat iedereen op het scherm kan meevolgen. De beste manier is om op een chronologische manier het denkproces te hernemen en bij elke stap die wordt voorgesteld een aantal argumenten te noteren. De bedoeling is dat de docent inzichten samenbrengt en reflectie en discussie losweekt. Wanneer spontaan compromissen tot stand komen, is dit uiteraard bijzonder fijn, maar het is niet de taak van de docent om rechter te spelen door te beslissen wat al dan niet de meest geschikte stap is.</a:t>
            </a:r>
          </a:p>
          <a:p>
            <a:pPr marL="171450" indent="-171450">
              <a:buFont typeface="Arial" panose="020B0604020202020204" pitchFamily="34" charset="0"/>
              <a:buChar char="•"/>
            </a:pPr>
            <a:r>
              <a:rPr lang="nl-BE" dirty="0"/>
              <a:t>Het overzicht waarin alle inzichten worden samengebracht kan eventueel achteraf gedeeld worden (via mail of op een LMS).</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3030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1" dirty="0"/>
              <a:t>Richttijd: 4 minuten</a:t>
            </a:r>
          </a:p>
          <a:p>
            <a:endParaRPr lang="nl-BE" dirty="0"/>
          </a:p>
          <a:p>
            <a:pPr algn="just">
              <a:lnSpc>
                <a:spcPct val="107000"/>
              </a:lnSpc>
              <a:spcAft>
                <a:spcPts val="800"/>
              </a:spcAft>
            </a:pPr>
            <a:r>
              <a:rPr lang="nl-BE" sz="1800"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Vraag aan de deelnemers om een leervraag te formuleren. Die leervraag is gericht op iets wat ze graag over en ander beroep willen weten.</a:t>
            </a:r>
          </a:p>
          <a:p>
            <a:pPr algn="just">
              <a:lnSpc>
                <a:spcPct val="107000"/>
              </a:lnSpc>
              <a:spcAft>
                <a:spcPts val="800"/>
              </a:spcAft>
            </a:pPr>
            <a:r>
              <a:rPr lang="nl-BE" sz="1800"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 </a:t>
            </a:r>
          </a:p>
          <a:p>
            <a:pPr algn="just">
              <a:lnSpc>
                <a:spcPct val="107000"/>
              </a:lnSpc>
              <a:spcAft>
                <a:spcPts val="800"/>
              </a:spcAft>
            </a:pPr>
            <a:r>
              <a:rPr lang="nl-BE" sz="1800"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Je kan opnieuw de app </a:t>
            </a:r>
            <a:r>
              <a:rPr lang="nl-BE" sz="1800" i="1" dirty="0" err="1">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Mentimeter</a:t>
            </a:r>
            <a:r>
              <a:rPr lang="nl-BE" sz="1800"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 gebruiken om deze leervragen op het scherm te brengen.</a:t>
            </a:r>
          </a:p>
        </p:txBody>
      </p:sp>
      <p:sp>
        <p:nvSpPr>
          <p:cNvPr id="4" name="Tijdelijke aanduiding voor dianummer 3"/>
          <p:cNvSpPr>
            <a:spLocks noGrp="1"/>
          </p:cNvSpPr>
          <p:nvPr>
            <p:ph type="sldNum" sz="quarter" idx="5"/>
          </p:nvPr>
        </p:nvSpPr>
        <p:spPr/>
        <p:txBody>
          <a:bodyPr/>
          <a:lstStyle/>
          <a:p>
            <a:fld id="{B31B1A2C-7C99-FB46-A148-99D484219579}" type="slidenum">
              <a:rPr lang="nl-BE" smtClean="0"/>
              <a:t>2</a:t>
            </a:fld>
            <a:endParaRPr lang="nl-BE"/>
          </a:p>
        </p:txBody>
      </p:sp>
    </p:spTree>
    <p:extLst>
      <p:ext uri="{BB962C8B-B14F-4D97-AF65-F5344CB8AC3E}">
        <p14:creationId xmlns:p14="http://schemas.microsoft.com/office/powerpoint/2010/main" val="6921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1" dirty="0"/>
              <a:t>Richttijd: 1 minuut</a:t>
            </a:r>
          </a:p>
          <a:p>
            <a:endParaRPr lang="nl-BE" dirty="0"/>
          </a:p>
          <a:p>
            <a:r>
              <a:rPr lang="nl-BE" dirty="0"/>
              <a:t>Licht kort de onderwerpen toe die in deze workshop aan bod zullen komen.</a:t>
            </a:r>
          </a:p>
        </p:txBody>
      </p:sp>
      <p:sp>
        <p:nvSpPr>
          <p:cNvPr id="4" name="Tijdelijke aanduiding voor dianummer 3"/>
          <p:cNvSpPr>
            <a:spLocks noGrp="1"/>
          </p:cNvSpPr>
          <p:nvPr>
            <p:ph type="sldNum" sz="quarter" idx="5"/>
          </p:nvPr>
        </p:nvSpPr>
        <p:spPr/>
        <p:txBody>
          <a:bodyPr/>
          <a:lstStyle/>
          <a:p>
            <a:fld id="{B31B1A2C-7C99-FB46-A148-99D484219579}" type="slidenum">
              <a:rPr lang="nl-BE" smtClean="0"/>
              <a:t>3</a:t>
            </a:fld>
            <a:endParaRPr lang="nl-BE"/>
          </a:p>
        </p:txBody>
      </p:sp>
    </p:spTree>
    <p:extLst>
      <p:ext uri="{BB962C8B-B14F-4D97-AF65-F5344CB8AC3E}">
        <p14:creationId xmlns:p14="http://schemas.microsoft.com/office/powerpoint/2010/main" val="1157007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2 minuten</a:t>
            </a:r>
          </a:p>
          <a:p>
            <a:endParaRPr lang="nl-BE" dirty="0"/>
          </a:p>
          <a:p>
            <a:r>
              <a:rPr lang="nl-BE" dirty="0"/>
              <a:t>Licht kort de doelstellingen toe die met deze workshop worden beoogd. </a:t>
            </a:r>
          </a:p>
        </p:txBody>
      </p:sp>
      <p:sp>
        <p:nvSpPr>
          <p:cNvPr id="4" name="Tijdelijke aanduiding voor dianummer 3"/>
          <p:cNvSpPr>
            <a:spLocks noGrp="1"/>
          </p:cNvSpPr>
          <p:nvPr>
            <p:ph type="sldNum" sz="quarter" idx="5"/>
          </p:nvPr>
        </p:nvSpPr>
        <p:spPr/>
        <p:txBody>
          <a:bodyPr/>
          <a:lstStyle/>
          <a:p>
            <a:fld id="{B31B1A2C-7C99-FB46-A148-99D484219579}" type="slidenum">
              <a:rPr lang="nl-BE" smtClean="0"/>
              <a:t>4</a:t>
            </a:fld>
            <a:endParaRPr lang="nl-BE"/>
          </a:p>
        </p:txBody>
      </p:sp>
    </p:spTree>
    <p:extLst>
      <p:ext uri="{BB962C8B-B14F-4D97-AF65-F5344CB8AC3E}">
        <p14:creationId xmlns:p14="http://schemas.microsoft.com/office/powerpoint/2010/main" val="2760175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B31B1A2C-7C99-FB46-A148-99D484219579}" type="slidenum">
              <a:rPr lang="nl-BE" smtClean="0"/>
              <a:t>5</a:t>
            </a:fld>
            <a:endParaRPr lang="nl-BE"/>
          </a:p>
        </p:txBody>
      </p:sp>
    </p:spTree>
    <p:extLst>
      <p:ext uri="{BB962C8B-B14F-4D97-AF65-F5344CB8AC3E}">
        <p14:creationId xmlns:p14="http://schemas.microsoft.com/office/powerpoint/2010/main" val="3261757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2 minuten</a:t>
            </a:r>
          </a:p>
          <a:p>
            <a:endParaRPr lang="nl-BE" dirty="0"/>
          </a:p>
          <a:p>
            <a:r>
              <a:rPr lang="nl-BE" dirty="0"/>
              <a:t>Verwijs nog eens naar </a:t>
            </a:r>
            <a:r>
              <a:rPr lang="nl-BE" dirty="0" err="1"/>
              <a:t>leerpad</a:t>
            </a:r>
            <a:r>
              <a:rPr lang="nl-BE" dirty="0"/>
              <a:t> 4, waar verschillende energietechnologieën in een isometrisch landschap werden samengebracht.</a:t>
            </a:r>
          </a:p>
          <a:p>
            <a:r>
              <a:rPr lang="nl-BE" dirty="0"/>
              <a:t>Door op de labels te klikken, opent er een venster met nuttige basisinformatie over die technologie en waarin een aantal linken naar nuttige websites werden verzameld.</a:t>
            </a:r>
          </a:p>
          <a:p>
            <a:pPr marL="0" marR="0" lvl="0" indent="0" algn="l" defTabSz="914400" rtl="0" eaLnBrk="1" fontAlgn="auto" latinLnBrk="0" hangingPunct="1">
              <a:lnSpc>
                <a:spcPct val="100000"/>
              </a:lnSpc>
              <a:spcBef>
                <a:spcPts val="0"/>
              </a:spcBef>
              <a:spcAft>
                <a:spcPts val="0"/>
              </a:spcAft>
              <a:buClrTx/>
              <a:buSzTx/>
              <a:buFontTx/>
              <a:buNone/>
              <a:tabLst/>
              <a:defRPr/>
            </a:pPr>
            <a:r>
              <a:rPr lang="nl-BE" sz="1800"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Je kan de deelnemers nog even de tijd geven om dit </a:t>
            </a:r>
            <a:r>
              <a:rPr lang="nl-BE" sz="1800" dirty="0" err="1">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leerpad</a:t>
            </a:r>
            <a:r>
              <a:rPr lang="nl-BE" sz="1800"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 te verkennen. Hou wel de timing in de gaten.</a:t>
            </a:r>
          </a:p>
          <a:p>
            <a:endParaRPr lang="nl-BE"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03239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40 minuten</a:t>
            </a:r>
          </a:p>
          <a:p>
            <a:endParaRPr lang="nl-BE" dirty="0"/>
          </a:p>
          <a:p>
            <a:r>
              <a:rPr lang="nl-BE" dirty="0"/>
              <a:t>Geef de deelnemers elk 1 steekkaart. Op elke steekkaart staat een andere energietechnologie.</a:t>
            </a:r>
          </a:p>
          <a:p>
            <a:endParaRPr lang="nl-BE" dirty="0"/>
          </a:p>
          <a:p>
            <a:r>
              <a:rPr lang="nl-BE" dirty="0"/>
              <a:t>De bedoeling is dat elke deelnemer de steekkaart invult met de informatie die in </a:t>
            </a:r>
            <a:r>
              <a:rPr lang="nl-BE" dirty="0" err="1"/>
              <a:t>leerpad</a:t>
            </a:r>
            <a:r>
              <a:rPr lang="nl-BE" dirty="0"/>
              <a:t> 4 te vinden is. Daarvoor krijgen zij 10 minuten.</a:t>
            </a:r>
          </a:p>
          <a:p>
            <a:endParaRPr lang="nl-BE" dirty="0"/>
          </a:p>
          <a:p>
            <a:r>
              <a:rPr lang="nl-BE" dirty="0"/>
              <a:t>Daarna stelt elke deelnemer zijn energietechnologie voor aan de rest van de groep. Hiervoor worden +/- 30 minuten voorzien.</a:t>
            </a:r>
          </a:p>
          <a:p>
            <a:r>
              <a:rPr lang="nl-BE" dirty="0"/>
              <a:t>Indien er niet genoeg tijd is om alle kaarten te overlopen, maakt de docent een selectie van de meest relevante technologieën.</a:t>
            </a:r>
          </a:p>
          <a:p>
            <a:endParaRPr lang="nl-BE"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9949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Vat nog eens kort het doel van deze opdracht toe (zie slide 3).</a:t>
            </a:r>
          </a:p>
        </p:txBody>
      </p:sp>
      <p:sp>
        <p:nvSpPr>
          <p:cNvPr id="4" name="Tijdelijke aanduiding voor dianummer 3"/>
          <p:cNvSpPr>
            <a:spLocks noGrp="1"/>
          </p:cNvSpPr>
          <p:nvPr>
            <p:ph type="sldNum" sz="quarter" idx="5"/>
          </p:nvPr>
        </p:nvSpPr>
        <p:spPr/>
        <p:txBody>
          <a:bodyPr/>
          <a:lstStyle/>
          <a:p>
            <a:fld id="{B31B1A2C-7C99-FB46-A148-99D484219579}" type="slidenum">
              <a:rPr lang="nl-BE" smtClean="0"/>
              <a:t>8</a:t>
            </a:fld>
            <a:endParaRPr lang="nl-BE"/>
          </a:p>
        </p:txBody>
      </p:sp>
    </p:spTree>
    <p:extLst>
      <p:ext uri="{BB962C8B-B14F-4D97-AF65-F5344CB8AC3E}">
        <p14:creationId xmlns:p14="http://schemas.microsoft.com/office/powerpoint/2010/main" val="3867138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1 minuut</a:t>
            </a:r>
            <a:endParaRPr lang="nl-BE" dirty="0"/>
          </a:p>
          <a:p>
            <a:endParaRPr lang="nl-BE" dirty="0"/>
          </a:p>
          <a:p>
            <a:r>
              <a:rPr lang="nl-BE" dirty="0"/>
              <a:t>Stel het vastgoedproject in een aantal zinnen voor aan de deelnemers. Vermeld onder andere de volgende elementen: naam, functie en locatie.</a:t>
            </a:r>
          </a:p>
          <a:p>
            <a:endParaRPr lang="nl-BE" dirty="0"/>
          </a:p>
          <a:p>
            <a:pPr marL="171450" indent="-171450">
              <a:buFont typeface="Arial" panose="020B0604020202020204" pitchFamily="34" charset="0"/>
              <a:buChar char="•"/>
            </a:pPr>
            <a:r>
              <a:rPr lang="nl-BE" dirty="0"/>
              <a:t>De </a:t>
            </a:r>
            <a:r>
              <a:rPr lang="nl-BE" b="1" dirty="0"/>
              <a:t>naam</a:t>
            </a:r>
            <a:r>
              <a:rPr lang="nl-BE" dirty="0"/>
              <a:t> van het vastgoedproject.</a:t>
            </a:r>
          </a:p>
          <a:p>
            <a:pPr marL="171450" indent="-171450">
              <a:buFont typeface="Arial" panose="020B0604020202020204" pitchFamily="34" charset="0"/>
              <a:buChar char="•"/>
            </a:pPr>
            <a:r>
              <a:rPr lang="nl-BE" dirty="0"/>
              <a:t>De </a:t>
            </a:r>
            <a:r>
              <a:rPr lang="nl-BE" b="1" dirty="0"/>
              <a:t>functie/aard </a:t>
            </a:r>
            <a:r>
              <a:rPr lang="nl-BE" dirty="0"/>
              <a:t>van het project: residentieel, bedrijf, school, vrije tijd, sport, cultureel, privaat of openbaar.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dirty="0"/>
              <a:t>De </a:t>
            </a:r>
            <a:r>
              <a:rPr lang="nl-BE" b="1" dirty="0"/>
              <a:t>locatie</a:t>
            </a:r>
            <a:r>
              <a:rPr lang="nl-BE" dirty="0"/>
              <a:t>: stad, stadsrand, dorp, platteland.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B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BE" dirty="0"/>
              <a:t>Deze info kan over meerdere slides opgesplitst worden, zo kan meteen wat meer beeldmateriaal getoond worden.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BE"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9140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kst met media simpel ">
    <p:spTree>
      <p:nvGrpSpPr>
        <p:cNvPr id="1" name=""/>
        <p:cNvGrpSpPr/>
        <p:nvPr/>
      </p:nvGrpSpPr>
      <p:grpSpPr>
        <a:xfrm>
          <a:off x="0" y="0"/>
          <a:ext cx="0" cy="0"/>
          <a:chOff x="0" y="0"/>
          <a:chExt cx="0" cy="0"/>
        </a:xfrm>
      </p:grpSpPr>
      <p:sp>
        <p:nvSpPr>
          <p:cNvPr id="11" name="Tijdelijke aanduiding voor titel 1">
            <a:extLst>
              <a:ext uri="{FF2B5EF4-FFF2-40B4-BE49-F238E27FC236}">
                <a16:creationId xmlns:a16="http://schemas.microsoft.com/office/drawing/2014/main" id="{E51B3280-34A8-4EAF-6D92-8293CD0D49D5}"/>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13" name="Ondertitel 2">
            <a:extLst>
              <a:ext uri="{FF2B5EF4-FFF2-40B4-BE49-F238E27FC236}">
                <a16:creationId xmlns:a16="http://schemas.microsoft.com/office/drawing/2014/main" id="{D9B3C235-A856-2159-82B5-5C3E3EC34F1C}"/>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
        <p:nvSpPr>
          <p:cNvPr id="18" name="Tijdelijke aanduiding voor inhoud 2">
            <a:extLst>
              <a:ext uri="{FF2B5EF4-FFF2-40B4-BE49-F238E27FC236}">
                <a16:creationId xmlns:a16="http://schemas.microsoft.com/office/drawing/2014/main" id="{FE4B4AB4-6A02-B782-95CE-B3976AC03763}"/>
              </a:ext>
            </a:extLst>
          </p:cNvPr>
          <p:cNvSpPr>
            <a:spLocks noGrp="1"/>
          </p:cNvSpPr>
          <p:nvPr>
            <p:ph idx="13"/>
          </p:nvPr>
        </p:nvSpPr>
        <p:spPr>
          <a:xfrm>
            <a:off x="4996329" y="1765954"/>
            <a:ext cx="6293224" cy="929435"/>
          </a:xfrm>
          <a:prstGeom prst="rect">
            <a:avLst/>
          </a:prstGeom>
        </p:spPr>
        <p:txBody>
          <a:bodyPr anchor="ctr"/>
          <a:lstStyle>
            <a:lvl1pPr marL="0" indent="0">
              <a:buFontTx/>
              <a:buNone/>
              <a:defRPr sz="1700"/>
            </a:lvl1pPr>
            <a:lvl2pPr marL="457200" indent="0">
              <a:buFontTx/>
              <a:buNone/>
              <a:defRPr sz="1700"/>
            </a:lvl2pPr>
            <a:lvl3pPr marL="914400" indent="0">
              <a:buFontTx/>
              <a:buNone/>
              <a:defRPr sz="1700"/>
            </a:lvl3pPr>
            <a:lvl4pPr marL="1371600" indent="0">
              <a:buFontTx/>
              <a:buNone/>
              <a:defRPr sz="1700"/>
            </a:lvl4pPr>
            <a:lvl5pPr marL="1828800" indent="0">
              <a:buFontTx/>
              <a:buNone/>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2" name="Tijdelijke aanduiding voor datum 1">
            <a:extLst>
              <a:ext uri="{FF2B5EF4-FFF2-40B4-BE49-F238E27FC236}">
                <a16:creationId xmlns:a16="http://schemas.microsoft.com/office/drawing/2014/main" id="{01699D27-9997-CD30-13F0-C50C2015C2EB}"/>
              </a:ext>
            </a:extLst>
          </p:cNvPr>
          <p:cNvSpPr>
            <a:spLocks noGrp="1"/>
          </p:cNvSpPr>
          <p:nvPr>
            <p:ph type="dt" sz="half" idx="18"/>
          </p:nvPr>
        </p:nvSpPr>
        <p:spPr/>
        <p:txBody>
          <a:bodyPr/>
          <a:lstStyle/>
          <a:p>
            <a:fld id="{84E7BD26-33B7-40D2-BBCD-CE71D2F71170}" type="datetime3">
              <a:rPr lang="nl-BE" smtClean="0"/>
              <a:pPr/>
              <a:t>26.01.24</a:t>
            </a:fld>
            <a:endParaRPr lang="nl-BE"/>
          </a:p>
        </p:txBody>
      </p:sp>
      <p:sp>
        <p:nvSpPr>
          <p:cNvPr id="3" name="Tijdelijke aanduiding voor voettekst 2">
            <a:extLst>
              <a:ext uri="{FF2B5EF4-FFF2-40B4-BE49-F238E27FC236}">
                <a16:creationId xmlns:a16="http://schemas.microsoft.com/office/drawing/2014/main" id="{2FA11905-A205-C50C-EEF5-650423EDF645}"/>
              </a:ext>
            </a:extLst>
          </p:cNvPr>
          <p:cNvSpPr>
            <a:spLocks noGrp="1"/>
          </p:cNvSpPr>
          <p:nvPr>
            <p:ph type="ftr" sz="quarter" idx="19"/>
          </p:nvPr>
        </p:nvSpPr>
        <p:spPr/>
        <p:txBody>
          <a:bodyPr/>
          <a:lstStyle/>
          <a:p>
            <a:r>
              <a:rPr lang="nl-NL" b="0"/>
              <a:t>|</a:t>
            </a:r>
            <a:r>
              <a:rPr lang="nl-NL"/>
              <a:t> EDURGY</a:t>
            </a:r>
            <a:endParaRPr lang="nl-BE"/>
          </a:p>
        </p:txBody>
      </p:sp>
      <p:sp>
        <p:nvSpPr>
          <p:cNvPr id="4" name="Tijdelijke aanduiding voor dianummer 3">
            <a:extLst>
              <a:ext uri="{FF2B5EF4-FFF2-40B4-BE49-F238E27FC236}">
                <a16:creationId xmlns:a16="http://schemas.microsoft.com/office/drawing/2014/main" id="{140CF59B-1640-EE3A-7FB8-986AA0074E9A}"/>
              </a:ext>
            </a:extLst>
          </p:cNvPr>
          <p:cNvSpPr>
            <a:spLocks noGrp="1"/>
          </p:cNvSpPr>
          <p:nvPr>
            <p:ph type="sldNum" sz="quarter" idx="20"/>
          </p:nvPr>
        </p:nvSpPr>
        <p:spPr/>
        <p:txBody>
          <a:bodyPr/>
          <a:lstStyle/>
          <a:p>
            <a:fld id="{99B07E35-A695-46E2-BA3F-DB38E1F5DA38}" type="slidenum">
              <a:rPr lang="nl-BE" smtClean="0"/>
              <a:pPr/>
              <a:t>‹nr.›</a:t>
            </a:fld>
            <a:endParaRPr lang="nl-BE"/>
          </a:p>
        </p:txBody>
      </p:sp>
      <p:sp>
        <p:nvSpPr>
          <p:cNvPr id="5" name="Tijdelijke aanduiding voor inhoud 2">
            <a:extLst>
              <a:ext uri="{FF2B5EF4-FFF2-40B4-BE49-F238E27FC236}">
                <a16:creationId xmlns:a16="http://schemas.microsoft.com/office/drawing/2014/main" id="{3C11EE95-3065-81C5-21CF-21065C13EF57}"/>
              </a:ext>
            </a:extLst>
          </p:cNvPr>
          <p:cNvSpPr>
            <a:spLocks noGrp="1"/>
          </p:cNvSpPr>
          <p:nvPr>
            <p:ph idx="17"/>
          </p:nvPr>
        </p:nvSpPr>
        <p:spPr>
          <a:xfrm>
            <a:off x="4996329" y="2933552"/>
            <a:ext cx="6293224" cy="2863624"/>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4114990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kst of media simpel">
    <p:spTree>
      <p:nvGrpSpPr>
        <p:cNvPr id="1" name=""/>
        <p:cNvGrpSpPr/>
        <p:nvPr/>
      </p:nvGrpSpPr>
      <p:grpSpPr>
        <a:xfrm>
          <a:off x="0" y="0"/>
          <a:ext cx="0" cy="0"/>
          <a:chOff x="0" y="0"/>
          <a:chExt cx="0" cy="0"/>
        </a:xfrm>
      </p:grpSpPr>
      <p:sp>
        <p:nvSpPr>
          <p:cNvPr id="18" name="Tijdelijke aanduiding voor inhoud 2">
            <a:extLst>
              <a:ext uri="{FF2B5EF4-FFF2-40B4-BE49-F238E27FC236}">
                <a16:creationId xmlns:a16="http://schemas.microsoft.com/office/drawing/2014/main" id="{FE4B4AB4-6A02-B782-95CE-B3976AC03763}"/>
              </a:ext>
            </a:extLst>
          </p:cNvPr>
          <p:cNvSpPr>
            <a:spLocks noGrp="1"/>
          </p:cNvSpPr>
          <p:nvPr>
            <p:ph idx="13"/>
          </p:nvPr>
        </p:nvSpPr>
        <p:spPr>
          <a:xfrm>
            <a:off x="5085976" y="2235201"/>
            <a:ext cx="6149789" cy="3633694"/>
          </a:xfrm>
          <a:prstGeom prst="rect">
            <a:avLst/>
          </a:prstGeom>
        </p:spPr>
        <p:txBody>
          <a:bodyPr/>
          <a:lstStyle>
            <a:lvl1pPr>
              <a:defRPr sz="1700"/>
            </a:lvl1pPr>
            <a:lvl2pPr marL="685800" indent="-228600">
              <a:buClr>
                <a:schemeClr val="accent5"/>
              </a:buClr>
              <a:buFont typeface="Wingdings 3" panose="05040102010807070707" pitchFamily="18" charset="2"/>
              <a:buChar char=""/>
              <a:defRPr sz="1700"/>
            </a:lvl2pPr>
            <a:lvl3pPr marL="1143000" indent="-228600">
              <a:buClr>
                <a:schemeClr val="accent5"/>
              </a:buClr>
              <a:buFont typeface="Wingdings 3" panose="05040102010807070707" pitchFamily="18" charset="2"/>
              <a:buChar char=""/>
              <a:defRPr sz="1700"/>
            </a:lvl3pPr>
            <a:lvl4pPr marL="1600200" indent="-228600">
              <a:buClr>
                <a:schemeClr val="accent5"/>
              </a:buClr>
              <a:buFont typeface="Wingdings 3" panose="05040102010807070707" pitchFamily="18" charset="2"/>
              <a:buChar char=""/>
              <a:defRPr sz="1700"/>
            </a:lvl4pPr>
            <a:lvl5pPr marL="2057400" indent="-228600">
              <a:buClr>
                <a:schemeClr val="accent5"/>
              </a:buClr>
              <a:buFont typeface="Wingdings 3" panose="05040102010807070707" pitchFamily="18" charset="2"/>
              <a:buChar char=""/>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2" name="Tijdelijke aanduiding voor datum 1">
            <a:extLst>
              <a:ext uri="{FF2B5EF4-FFF2-40B4-BE49-F238E27FC236}">
                <a16:creationId xmlns:a16="http://schemas.microsoft.com/office/drawing/2014/main" id="{9385D14D-E0E0-1047-B9D1-5B25A5A90E2E}"/>
              </a:ext>
            </a:extLst>
          </p:cNvPr>
          <p:cNvSpPr>
            <a:spLocks noGrp="1"/>
          </p:cNvSpPr>
          <p:nvPr>
            <p:ph type="dt" sz="half" idx="14"/>
          </p:nvPr>
        </p:nvSpPr>
        <p:spPr/>
        <p:txBody>
          <a:bodyPr/>
          <a:lstStyle/>
          <a:p>
            <a:fld id="{84E7BD26-33B7-40D2-BBCD-CE71D2F71170}" type="datetime3">
              <a:rPr lang="nl-BE" smtClean="0"/>
              <a:pPr/>
              <a:t>26.01.24</a:t>
            </a:fld>
            <a:endParaRPr lang="nl-BE"/>
          </a:p>
        </p:txBody>
      </p:sp>
      <p:sp>
        <p:nvSpPr>
          <p:cNvPr id="3" name="Tijdelijke aanduiding voor voettekst 2">
            <a:extLst>
              <a:ext uri="{FF2B5EF4-FFF2-40B4-BE49-F238E27FC236}">
                <a16:creationId xmlns:a16="http://schemas.microsoft.com/office/drawing/2014/main" id="{6FF5A1CE-0839-026D-1DDB-53088E9D65E5}"/>
              </a:ext>
            </a:extLst>
          </p:cNvPr>
          <p:cNvSpPr>
            <a:spLocks noGrp="1"/>
          </p:cNvSpPr>
          <p:nvPr>
            <p:ph type="ftr" sz="quarter" idx="15"/>
          </p:nvPr>
        </p:nvSpPr>
        <p:spPr/>
        <p:txBody>
          <a:bodyPr/>
          <a:lstStyle/>
          <a:p>
            <a:r>
              <a:rPr lang="nl-NL" b="0"/>
              <a:t>|</a:t>
            </a:r>
            <a:r>
              <a:rPr lang="nl-NL"/>
              <a:t> EDURGY</a:t>
            </a:r>
            <a:endParaRPr lang="nl-BE"/>
          </a:p>
        </p:txBody>
      </p:sp>
      <p:sp>
        <p:nvSpPr>
          <p:cNvPr id="4" name="Tijdelijke aanduiding voor dianummer 3">
            <a:extLst>
              <a:ext uri="{FF2B5EF4-FFF2-40B4-BE49-F238E27FC236}">
                <a16:creationId xmlns:a16="http://schemas.microsoft.com/office/drawing/2014/main" id="{38C236DA-CA3E-0BB7-738D-97A8B6F08565}"/>
              </a:ext>
            </a:extLst>
          </p:cNvPr>
          <p:cNvSpPr>
            <a:spLocks noGrp="1"/>
          </p:cNvSpPr>
          <p:nvPr>
            <p:ph type="sldNum" sz="quarter" idx="16"/>
          </p:nvPr>
        </p:nvSpPr>
        <p:spPr/>
        <p:txBody>
          <a:bodyPr/>
          <a:lstStyle/>
          <a:p>
            <a:fld id="{99B07E35-A695-46E2-BA3F-DB38E1F5DA38}" type="slidenum">
              <a:rPr lang="nl-BE" smtClean="0"/>
              <a:pPr/>
              <a:t>‹nr.›</a:t>
            </a:fld>
            <a:endParaRPr lang="nl-BE"/>
          </a:p>
        </p:txBody>
      </p:sp>
      <p:sp>
        <p:nvSpPr>
          <p:cNvPr id="5" name="Tijdelijke aanduiding voor titel 1">
            <a:extLst>
              <a:ext uri="{FF2B5EF4-FFF2-40B4-BE49-F238E27FC236}">
                <a16:creationId xmlns:a16="http://schemas.microsoft.com/office/drawing/2014/main" id="{C6F70600-C019-08D7-AB9B-42FDD9B708F1}"/>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6" name="Ondertitel 2">
            <a:extLst>
              <a:ext uri="{FF2B5EF4-FFF2-40B4-BE49-F238E27FC236}">
                <a16:creationId xmlns:a16="http://schemas.microsoft.com/office/drawing/2014/main" id="{B9A6D711-E865-DE57-B2C0-AAA452F31707}"/>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Tree>
    <p:extLst>
      <p:ext uri="{BB962C8B-B14F-4D97-AF65-F5344CB8AC3E}">
        <p14:creationId xmlns:p14="http://schemas.microsoft.com/office/powerpoint/2010/main" val="2442717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edia slide">
    <p:spTree>
      <p:nvGrpSpPr>
        <p:cNvPr id="1" name=""/>
        <p:cNvGrpSpPr/>
        <p:nvPr/>
      </p:nvGrpSpPr>
      <p:grpSpPr>
        <a:xfrm>
          <a:off x="0" y="0"/>
          <a:ext cx="0" cy="0"/>
          <a:chOff x="0" y="0"/>
          <a:chExt cx="0" cy="0"/>
        </a:xfrm>
      </p:grpSpPr>
      <p:sp>
        <p:nvSpPr>
          <p:cNvPr id="10" name="Tijdelijke aanduiding voor inhoud 2">
            <a:extLst>
              <a:ext uri="{FF2B5EF4-FFF2-40B4-BE49-F238E27FC236}">
                <a16:creationId xmlns:a16="http://schemas.microsoft.com/office/drawing/2014/main" id="{1D339E9C-321B-E858-AD41-28C6645F5B84}"/>
              </a:ext>
            </a:extLst>
          </p:cNvPr>
          <p:cNvSpPr>
            <a:spLocks noGrp="1"/>
          </p:cNvSpPr>
          <p:nvPr>
            <p:ph idx="17"/>
          </p:nvPr>
        </p:nvSpPr>
        <p:spPr>
          <a:xfrm>
            <a:off x="5219282" y="1843494"/>
            <a:ext cx="2804129" cy="3710141"/>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5" name="Tijdelijke aanduiding voor inhoud 2">
            <a:extLst>
              <a:ext uri="{FF2B5EF4-FFF2-40B4-BE49-F238E27FC236}">
                <a16:creationId xmlns:a16="http://schemas.microsoft.com/office/drawing/2014/main" id="{A8C5CF8B-FF4F-D81A-E520-3375FB50267D}"/>
              </a:ext>
            </a:extLst>
          </p:cNvPr>
          <p:cNvSpPr>
            <a:spLocks noGrp="1"/>
          </p:cNvSpPr>
          <p:nvPr>
            <p:ph idx="18" hasCustomPrompt="1"/>
          </p:nvPr>
        </p:nvSpPr>
        <p:spPr>
          <a:xfrm>
            <a:off x="8303144" y="1843494"/>
            <a:ext cx="2804129" cy="3710142"/>
          </a:xfrm>
          <a:prstGeom prst="rect">
            <a:avLst/>
          </a:prstGeom>
        </p:spPr>
        <p:txBody>
          <a:bodyPr/>
          <a:lstStyle>
            <a:lvl1pPr marL="0" indent="0" algn="just">
              <a:buNone/>
              <a:defRPr sz="1700"/>
            </a:lvl1pPr>
            <a:lvl2pPr marL="685800" indent="-228600" algn="just">
              <a:buClr>
                <a:schemeClr val="accent4"/>
              </a:buClr>
              <a:buFont typeface="Wingdings 3" panose="05040102010807070707" pitchFamily="18" charset="2"/>
              <a:buChar char="ê"/>
              <a:defRPr/>
            </a:lvl2pPr>
            <a:lvl3pPr marL="1143000" indent="-228600" algn="just">
              <a:buClr>
                <a:schemeClr val="accent4"/>
              </a:buClr>
              <a:buFont typeface="Wingdings 3" panose="05040102010807070707" pitchFamily="18" charset="2"/>
              <a:buChar char="ê"/>
              <a:defRPr/>
            </a:lvl3pPr>
            <a:lvl4pPr marL="1600200" indent="-228600" algn="just">
              <a:buClr>
                <a:schemeClr val="accent4"/>
              </a:buClr>
              <a:buFont typeface="Wingdings 3" panose="05040102010807070707" pitchFamily="18" charset="2"/>
              <a:buChar char="ê"/>
              <a:defRPr/>
            </a:lvl4pPr>
            <a:lvl5pPr marL="2057400" indent="-228600" algn="just">
              <a:buClr>
                <a:schemeClr val="accent4"/>
              </a:buClr>
              <a:buFont typeface="Wingdings 3" panose="05040102010807070707" pitchFamily="18" charset="2"/>
              <a:buChar char="ê"/>
              <a:defRPr/>
            </a:lvl5pPr>
          </a:lstStyle>
          <a:p>
            <a:pPr lvl="0"/>
            <a:r>
              <a:rPr lang="nl-BE"/>
              <a:t>Foto/media</a:t>
            </a:r>
          </a:p>
        </p:txBody>
      </p:sp>
      <p:sp>
        <p:nvSpPr>
          <p:cNvPr id="3" name="Tijdelijke aanduiding voor datum 2">
            <a:extLst>
              <a:ext uri="{FF2B5EF4-FFF2-40B4-BE49-F238E27FC236}">
                <a16:creationId xmlns:a16="http://schemas.microsoft.com/office/drawing/2014/main" id="{F4821FE2-3E02-C317-D5DF-D06C2AA5F5B9}"/>
              </a:ext>
            </a:extLst>
          </p:cNvPr>
          <p:cNvSpPr>
            <a:spLocks noGrp="1"/>
          </p:cNvSpPr>
          <p:nvPr>
            <p:ph type="dt" sz="half" idx="20"/>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CAF7C242-68D7-DD31-2A9A-76D428578666}"/>
              </a:ext>
            </a:extLst>
          </p:cNvPr>
          <p:cNvSpPr>
            <a:spLocks noGrp="1"/>
          </p:cNvSpPr>
          <p:nvPr>
            <p:ph type="ftr" sz="quarter" idx="21"/>
          </p:nvPr>
        </p:nvSpPr>
        <p:spPr/>
        <p:txBody>
          <a:bodyPr/>
          <a:lstStyle/>
          <a:p>
            <a:r>
              <a:rPr lang="nl-NL" b="0"/>
              <a:t>|</a:t>
            </a:r>
            <a:r>
              <a:rPr lang="nl-NL"/>
              <a:t> EDURGY</a:t>
            </a:r>
            <a:endParaRPr lang="nl-BE"/>
          </a:p>
        </p:txBody>
      </p:sp>
      <p:sp>
        <p:nvSpPr>
          <p:cNvPr id="6" name="Tijdelijke aanduiding voor dianummer 5">
            <a:extLst>
              <a:ext uri="{FF2B5EF4-FFF2-40B4-BE49-F238E27FC236}">
                <a16:creationId xmlns:a16="http://schemas.microsoft.com/office/drawing/2014/main" id="{41C8D01D-F6B1-0FFA-45A6-15253D0F4B61}"/>
              </a:ext>
            </a:extLst>
          </p:cNvPr>
          <p:cNvSpPr>
            <a:spLocks noGrp="1"/>
          </p:cNvSpPr>
          <p:nvPr>
            <p:ph type="sldNum" sz="quarter" idx="22"/>
          </p:nvPr>
        </p:nvSpPr>
        <p:spPr/>
        <p:txBody>
          <a:bodyPr/>
          <a:lstStyle/>
          <a:p>
            <a:fld id="{99B07E35-A695-46E2-BA3F-DB38E1F5DA38}" type="slidenum">
              <a:rPr lang="nl-BE" smtClean="0"/>
              <a:pPr/>
              <a:t>‹nr.›</a:t>
            </a:fld>
            <a:endParaRPr lang="nl-BE"/>
          </a:p>
        </p:txBody>
      </p:sp>
      <p:sp>
        <p:nvSpPr>
          <p:cNvPr id="2" name="Tijdelijke aanduiding voor titel 1">
            <a:extLst>
              <a:ext uri="{FF2B5EF4-FFF2-40B4-BE49-F238E27FC236}">
                <a16:creationId xmlns:a16="http://schemas.microsoft.com/office/drawing/2014/main" id="{55A9274D-081F-D4F8-5A30-023295B2714A}"/>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4" name="Ondertitel 2">
            <a:extLst>
              <a:ext uri="{FF2B5EF4-FFF2-40B4-BE49-F238E27FC236}">
                <a16:creationId xmlns:a16="http://schemas.microsoft.com/office/drawing/2014/main" id="{BADBE3A8-A8F4-A4AB-A35F-2A093976A555}"/>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Tree>
    <p:extLst>
      <p:ext uri="{BB962C8B-B14F-4D97-AF65-F5344CB8AC3E}">
        <p14:creationId xmlns:p14="http://schemas.microsoft.com/office/powerpoint/2010/main" val="616819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dia slide met extra tekst">
    <p:spTree>
      <p:nvGrpSpPr>
        <p:cNvPr id="1" name=""/>
        <p:cNvGrpSpPr/>
        <p:nvPr/>
      </p:nvGrpSpPr>
      <p:grpSpPr>
        <a:xfrm>
          <a:off x="0" y="0"/>
          <a:ext cx="0" cy="0"/>
          <a:chOff x="0" y="0"/>
          <a:chExt cx="0" cy="0"/>
        </a:xfrm>
      </p:grpSpPr>
      <p:sp>
        <p:nvSpPr>
          <p:cNvPr id="10" name="Tijdelijke aanduiding voor inhoud 2">
            <a:extLst>
              <a:ext uri="{FF2B5EF4-FFF2-40B4-BE49-F238E27FC236}">
                <a16:creationId xmlns:a16="http://schemas.microsoft.com/office/drawing/2014/main" id="{1D339E9C-321B-E858-AD41-28C6645F5B84}"/>
              </a:ext>
            </a:extLst>
          </p:cNvPr>
          <p:cNvSpPr>
            <a:spLocks noGrp="1"/>
          </p:cNvSpPr>
          <p:nvPr>
            <p:ph idx="17"/>
          </p:nvPr>
        </p:nvSpPr>
        <p:spPr>
          <a:xfrm>
            <a:off x="5219282" y="2814918"/>
            <a:ext cx="2819071" cy="2738717"/>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5" name="Tijdelijke aanduiding voor inhoud 2">
            <a:extLst>
              <a:ext uri="{FF2B5EF4-FFF2-40B4-BE49-F238E27FC236}">
                <a16:creationId xmlns:a16="http://schemas.microsoft.com/office/drawing/2014/main" id="{A8C5CF8B-FF4F-D81A-E520-3375FB50267D}"/>
              </a:ext>
            </a:extLst>
          </p:cNvPr>
          <p:cNvSpPr>
            <a:spLocks noGrp="1"/>
          </p:cNvSpPr>
          <p:nvPr>
            <p:ph idx="18" hasCustomPrompt="1"/>
          </p:nvPr>
        </p:nvSpPr>
        <p:spPr>
          <a:xfrm>
            <a:off x="8288202" y="2814918"/>
            <a:ext cx="2819071" cy="2738718"/>
          </a:xfrm>
          <a:prstGeom prst="rect">
            <a:avLst/>
          </a:prstGeom>
        </p:spPr>
        <p:txBody>
          <a:bodyPr/>
          <a:lstStyle>
            <a:lvl1pPr marL="0" indent="0" algn="just">
              <a:buNone/>
              <a:defRPr sz="1700"/>
            </a:lvl1pPr>
            <a:lvl2pPr marL="685800" indent="-228600" algn="just">
              <a:buClr>
                <a:schemeClr val="accent4"/>
              </a:buClr>
              <a:buFont typeface="Wingdings 3" panose="05040102010807070707" pitchFamily="18" charset="2"/>
              <a:buChar char="ê"/>
              <a:defRPr/>
            </a:lvl2pPr>
            <a:lvl3pPr marL="1143000" indent="-228600" algn="just">
              <a:buClr>
                <a:schemeClr val="accent4"/>
              </a:buClr>
              <a:buFont typeface="Wingdings 3" panose="05040102010807070707" pitchFamily="18" charset="2"/>
              <a:buChar char="ê"/>
              <a:defRPr/>
            </a:lvl3pPr>
            <a:lvl4pPr marL="1600200" indent="-228600" algn="just">
              <a:buClr>
                <a:schemeClr val="accent4"/>
              </a:buClr>
              <a:buFont typeface="Wingdings 3" panose="05040102010807070707" pitchFamily="18" charset="2"/>
              <a:buChar char="ê"/>
              <a:defRPr/>
            </a:lvl4pPr>
            <a:lvl5pPr marL="2057400" indent="-228600" algn="just">
              <a:buClr>
                <a:schemeClr val="accent4"/>
              </a:buClr>
              <a:buFont typeface="Wingdings 3" panose="05040102010807070707" pitchFamily="18" charset="2"/>
              <a:buChar char="ê"/>
              <a:defRPr/>
            </a:lvl5pPr>
          </a:lstStyle>
          <a:p>
            <a:pPr lvl="0"/>
            <a:r>
              <a:rPr lang="nl-BE"/>
              <a:t>Foto/media</a:t>
            </a:r>
          </a:p>
        </p:txBody>
      </p:sp>
      <p:sp>
        <p:nvSpPr>
          <p:cNvPr id="3" name="Tijdelijke aanduiding voor datum 2">
            <a:extLst>
              <a:ext uri="{FF2B5EF4-FFF2-40B4-BE49-F238E27FC236}">
                <a16:creationId xmlns:a16="http://schemas.microsoft.com/office/drawing/2014/main" id="{F4821FE2-3E02-C317-D5DF-D06C2AA5F5B9}"/>
              </a:ext>
            </a:extLst>
          </p:cNvPr>
          <p:cNvSpPr>
            <a:spLocks noGrp="1"/>
          </p:cNvSpPr>
          <p:nvPr>
            <p:ph type="dt" sz="half" idx="20"/>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CAF7C242-68D7-DD31-2A9A-76D428578666}"/>
              </a:ext>
            </a:extLst>
          </p:cNvPr>
          <p:cNvSpPr>
            <a:spLocks noGrp="1"/>
          </p:cNvSpPr>
          <p:nvPr>
            <p:ph type="ftr" sz="quarter" idx="21"/>
          </p:nvPr>
        </p:nvSpPr>
        <p:spPr/>
        <p:txBody>
          <a:bodyPr/>
          <a:lstStyle/>
          <a:p>
            <a:r>
              <a:rPr lang="nl-NL" b="0"/>
              <a:t>|</a:t>
            </a:r>
            <a:r>
              <a:rPr lang="nl-NL"/>
              <a:t> EDURGY</a:t>
            </a:r>
            <a:endParaRPr lang="nl-BE"/>
          </a:p>
        </p:txBody>
      </p:sp>
      <p:sp>
        <p:nvSpPr>
          <p:cNvPr id="6" name="Tijdelijke aanduiding voor dianummer 5">
            <a:extLst>
              <a:ext uri="{FF2B5EF4-FFF2-40B4-BE49-F238E27FC236}">
                <a16:creationId xmlns:a16="http://schemas.microsoft.com/office/drawing/2014/main" id="{41C8D01D-F6B1-0FFA-45A6-15253D0F4B61}"/>
              </a:ext>
            </a:extLst>
          </p:cNvPr>
          <p:cNvSpPr>
            <a:spLocks noGrp="1"/>
          </p:cNvSpPr>
          <p:nvPr>
            <p:ph type="sldNum" sz="quarter" idx="22"/>
          </p:nvPr>
        </p:nvSpPr>
        <p:spPr/>
        <p:txBody>
          <a:bodyPr/>
          <a:lstStyle/>
          <a:p>
            <a:fld id="{99B07E35-A695-46E2-BA3F-DB38E1F5DA38}" type="slidenum">
              <a:rPr lang="nl-BE" smtClean="0"/>
              <a:pPr/>
              <a:t>‹nr.›</a:t>
            </a:fld>
            <a:endParaRPr lang="nl-BE"/>
          </a:p>
        </p:txBody>
      </p:sp>
      <p:sp>
        <p:nvSpPr>
          <p:cNvPr id="2" name="Tijdelijke aanduiding voor titel 1">
            <a:extLst>
              <a:ext uri="{FF2B5EF4-FFF2-40B4-BE49-F238E27FC236}">
                <a16:creationId xmlns:a16="http://schemas.microsoft.com/office/drawing/2014/main" id="{55A9274D-081F-D4F8-5A30-023295B2714A}"/>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4" name="Ondertitel 2">
            <a:extLst>
              <a:ext uri="{FF2B5EF4-FFF2-40B4-BE49-F238E27FC236}">
                <a16:creationId xmlns:a16="http://schemas.microsoft.com/office/drawing/2014/main" id="{BADBE3A8-A8F4-A4AB-A35F-2A093976A555}"/>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
        <p:nvSpPr>
          <p:cNvPr id="7" name="Tijdelijke aanduiding voor inhoud 2">
            <a:extLst>
              <a:ext uri="{FF2B5EF4-FFF2-40B4-BE49-F238E27FC236}">
                <a16:creationId xmlns:a16="http://schemas.microsoft.com/office/drawing/2014/main" id="{BB30FDD2-33E1-DBB3-B225-79DED439D6EC}"/>
              </a:ext>
            </a:extLst>
          </p:cNvPr>
          <p:cNvSpPr>
            <a:spLocks noGrp="1"/>
          </p:cNvSpPr>
          <p:nvPr>
            <p:ph idx="23"/>
          </p:nvPr>
        </p:nvSpPr>
        <p:spPr>
          <a:xfrm>
            <a:off x="5219282" y="1488140"/>
            <a:ext cx="5887991" cy="1177366"/>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4177329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onderwerpen">
    <p:spTree>
      <p:nvGrpSpPr>
        <p:cNvPr id="1" name=""/>
        <p:cNvGrpSpPr/>
        <p:nvPr/>
      </p:nvGrpSpPr>
      <p:grpSpPr>
        <a:xfrm>
          <a:off x="0" y="0"/>
          <a:ext cx="0" cy="0"/>
          <a:chOff x="0" y="0"/>
          <a:chExt cx="0" cy="0"/>
        </a:xfrm>
      </p:grpSpPr>
      <p:sp>
        <p:nvSpPr>
          <p:cNvPr id="2" name="Tijdelijke aanduiding voor tekst 2">
            <a:extLst>
              <a:ext uri="{FF2B5EF4-FFF2-40B4-BE49-F238E27FC236}">
                <a16:creationId xmlns:a16="http://schemas.microsoft.com/office/drawing/2014/main" id="{B92C0695-BC90-5B1B-062B-A9C86EF8765F}"/>
              </a:ext>
            </a:extLst>
          </p:cNvPr>
          <p:cNvSpPr>
            <a:spLocks noGrp="1"/>
          </p:cNvSpPr>
          <p:nvPr>
            <p:ph type="body" idx="13" hasCustomPrompt="1"/>
          </p:nvPr>
        </p:nvSpPr>
        <p:spPr>
          <a:xfrm>
            <a:off x="5237212" y="1843252"/>
            <a:ext cx="2854929" cy="1090123"/>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4" name="Tijdelijke aanduiding voor tekst 2">
            <a:extLst>
              <a:ext uri="{FF2B5EF4-FFF2-40B4-BE49-F238E27FC236}">
                <a16:creationId xmlns:a16="http://schemas.microsoft.com/office/drawing/2014/main" id="{FE985CF4-134D-81B1-6A16-9DE6979AF21E}"/>
              </a:ext>
            </a:extLst>
          </p:cNvPr>
          <p:cNvSpPr>
            <a:spLocks noGrp="1"/>
          </p:cNvSpPr>
          <p:nvPr>
            <p:ph type="body" idx="14" hasCustomPrompt="1"/>
          </p:nvPr>
        </p:nvSpPr>
        <p:spPr>
          <a:xfrm>
            <a:off x="8270274" y="1843251"/>
            <a:ext cx="2854929" cy="1090123"/>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10" name="Tijdelijke aanduiding voor inhoud 2">
            <a:extLst>
              <a:ext uri="{FF2B5EF4-FFF2-40B4-BE49-F238E27FC236}">
                <a16:creationId xmlns:a16="http://schemas.microsoft.com/office/drawing/2014/main" id="{1D339E9C-321B-E858-AD41-28C6645F5B84}"/>
              </a:ext>
            </a:extLst>
          </p:cNvPr>
          <p:cNvSpPr>
            <a:spLocks noGrp="1"/>
          </p:cNvSpPr>
          <p:nvPr>
            <p:ph idx="17"/>
          </p:nvPr>
        </p:nvSpPr>
        <p:spPr>
          <a:xfrm>
            <a:off x="5237212" y="3038854"/>
            <a:ext cx="2854929" cy="2620083"/>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5" name="Tijdelijke aanduiding voor inhoud 2">
            <a:extLst>
              <a:ext uri="{FF2B5EF4-FFF2-40B4-BE49-F238E27FC236}">
                <a16:creationId xmlns:a16="http://schemas.microsoft.com/office/drawing/2014/main" id="{A8C5CF8B-FF4F-D81A-E520-3375FB50267D}"/>
              </a:ext>
            </a:extLst>
          </p:cNvPr>
          <p:cNvSpPr>
            <a:spLocks noGrp="1"/>
          </p:cNvSpPr>
          <p:nvPr>
            <p:ph idx="18"/>
          </p:nvPr>
        </p:nvSpPr>
        <p:spPr>
          <a:xfrm>
            <a:off x="8270274" y="3038854"/>
            <a:ext cx="2854929" cy="2620083"/>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3" name="Tijdelijke aanduiding voor datum 2">
            <a:extLst>
              <a:ext uri="{FF2B5EF4-FFF2-40B4-BE49-F238E27FC236}">
                <a16:creationId xmlns:a16="http://schemas.microsoft.com/office/drawing/2014/main" id="{F4821FE2-3E02-C317-D5DF-D06C2AA5F5B9}"/>
              </a:ext>
            </a:extLst>
          </p:cNvPr>
          <p:cNvSpPr>
            <a:spLocks noGrp="1"/>
          </p:cNvSpPr>
          <p:nvPr>
            <p:ph type="dt" sz="half" idx="20"/>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CAF7C242-68D7-DD31-2A9A-76D428578666}"/>
              </a:ext>
            </a:extLst>
          </p:cNvPr>
          <p:cNvSpPr>
            <a:spLocks noGrp="1"/>
          </p:cNvSpPr>
          <p:nvPr>
            <p:ph type="ftr" sz="quarter" idx="21"/>
          </p:nvPr>
        </p:nvSpPr>
        <p:spPr/>
        <p:txBody>
          <a:bodyPr/>
          <a:lstStyle/>
          <a:p>
            <a:r>
              <a:rPr lang="nl-NL" b="0"/>
              <a:t>|</a:t>
            </a:r>
            <a:r>
              <a:rPr lang="nl-NL"/>
              <a:t> EDURGY</a:t>
            </a:r>
            <a:endParaRPr lang="nl-BE"/>
          </a:p>
        </p:txBody>
      </p:sp>
      <p:sp>
        <p:nvSpPr>
          <p:cNvPr id="6" name="Tijdelijke aanduiding voor dianummer 5">
            <a:extLst>
              <a:ext uri="{FF2B5EF4-FFF2-40B4-BE49-F238E27FC236}">
                <a16:creationId xmlns:a16="http://schemas.microsoft.com/office/drawing/2014/main" id="{41C8D01D-F6B1-0FFA-45A6-15253D0F4B61}"/>
              </a:ext>
            </a:extLst>
          </p:cNvPr>
          <p:cNvSpPr>
            <a:spLocks noGrp="1"/>
          </p:cNvSpPr>
          <p:nvPr>
            <p:ph type="sldNum" sz="quarter" idx="22"/>
          </p:nvPr>
        </p:nvSpPr>
        <p:spPr/>
        <p:txBody>
          <a:bodyPr/>
          <a:lstStyle/>
          <a:p>
            <a:fld id="{99B07E35-A695-46E2-BA3F-DB38E1F5DA38}" type="slidenum">
              <a:rPr lang="nl-BE" smtClean="0"/>
              <a:pPr/>
              <a:t>‹nr.›</a:t>
            </a:fld>
            <a:endParaRPr lang="nl-BE"/>
          </a:p>
        </p:txBody>
      </p:sp>
      <p:sp>
        <p:nvSpPr>
          <p:cNvPr id="7" name="Tijdelijke aanduiding voor titel 1">
            <a:extLst>
              <a:ext uri="{FF2B5EF4-FFF2-40B4-BE49-F238E27FC236}">
                <a16:creationId xmlns:a16="http://schemas.microsoft.com/office/drawing/2014/main" id="{0BB1C0E3-96E9-BE74-F9DD-CEC06476CFD0}"/>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8" name="Ondertitel 2">
            <a:extLst>
              <a:ext uri="{FF2B5EF4-FFF2-40B4-BE49-F238E27FC236}">
                <a16:creationId xmlns:a16="http://schemas.microsoft.com/office/drawing/2014/main" id="{49D69667-9977-1C4B-781F-7CF4AD0B9381}"/>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Tree>
    <p:extLst>
      <p:ext uri="{BB962C8B-B14F-4D97-AF65-F5344CB8AC3E}">
        <p14:creationId xmlns:p14="http://schemas.microsoft.com/office/powerpoint/2010/main" val="706256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onderwerpen">
    <p:spTree>
      <p:nvGrpSpPr>
        <p:cNvPr id="1" name=""/>
        <p:cNvGrpSpPr/>
        <p:nvPr/>
      </p:nvGrpSpPr>
      <p:grpSpPr>
        <a:xfrm>
          <a:off x="0" y="0"/>
          <a:ext cx="0" cy="0"/>
          <a:chOff x="0" y="0"/>
          <a:chExt cx="0" cy="0"/>
        </a:xfrm>
      </p:grpSpPr>
      <p:sp>
        <p:nvSpPr>
          <p:cNvPr id="2" name="Tijdelijke aanduiding voor tekst 2">
            <a:extLst>
              <a:ext uri="{FF2B5EF4-FFF2-40B4-BE49-F238E27FC236}">
                <a16:creationId xmlns:a16="http://schemas.microsoft.com/office/drawing/2014/main" id="{B92C0695-BC90-5B1B-062B-A9C86EF8765F}"/>
              </a:ext>
            </a:extLst>
          </p:cNvPr>
          <p:cNvSpPr>
            <a:spLocks noGrp="1"/>
          </p:cNvSpPr>
          <p:nvPr>
            <p:ph type="body" idx="13" hasCustomPrompt="1"/>
          </p:nvPr>
        </p:nvSpPr>
        <p:spPr>
          <a:xfrm>
            <a:off x="4567847" y="2452852"/>
            <a:ext cx="2238092"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4" name="Tijdelijke aanduiding voor tekst 2">
            <a:extLst>
              <a:ext uri="{FF2B5EF4-FFF2-40B4-BE49-F238E27FC236}">
                <a16:creationId xmlns:a16="http://schemas.microsoft.com/office/drawing/2014/main" id="{FE985CF4-134D-81B1-6A16-9DE6979AF21E}"/>
              </a:ext>
            </a:extLst>
          </p:cNvPr>
          <p:cNvSpPr>
            <a:spLocks noGrp="1"/>
          </p:cNvSpPr>
          <p:nvPr>
            <p:ph type="body" idx="14" hasCustomPrompt="1"/>
          </p:nvPr>
        </p:nvSpPr>
        <p:spPr>
          <a:xfrm>
            <a:off x="6913612" y="2452852"/>
            <a:ext cx="2238092"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8" name="Tijdelijke aanduiding voor tekst 2">
            <a:extLst>
              <a:ext uri="{FF2B5EF4-FFF2-40B4-BE49-F238E27FC236}">
                <a16:creationId xmlns:a16="http://schemas.microsoft.com/office/drawing/2014/main" id="{D14D8D72-78B2-4B2D-67AD-79C840057EFA}"/>
              </a:ext>
            </a:extLst>
          </p:cNvPr>
          <p:cNvSpPr>
            <a:spLocks noGrp="1"/>
          </p:cNvSpPr>
          <p:nvPr>
            <p:ph type="body" idx="16" hasCustomPrompt="1"/>
          </p:nvPr>
        </p:nvSpPr>
        <p:spPr>
          <a:xfrm>
            <a:off x="9259377" y="2452852"/>
            <a:ext cx="2238092"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10" name="Tijdelijke aanduiding voor inhoud 2">
            <a:extLst>
              <a:ext uri="{FF2B5EF4-FFF2-40B4-BE49-F238E27FC236}">
                <a16:creationId xmlns:a16="http://schemas.microsoft.com/office/drawing/2014/main" id="{1D339E9C-321B-E858-AD41-28C6645F5B84}"/>
              </a:ext>
            </a:extLst>
          </p:cNvPr>
          <p:cNvSpPr>
            <a:spLocks noGrp="1"/>
          </p:cNvSpPr>
          <p:nvPr>
            <p:ph idx="17"/>
          </p:nvPr>
        </p:nvSpPr>
        <p:spPr>
          <a:xfrm>
            <a:off x="4567847" y="3386270"/>
            <a:ext cx="2238092" cy="1980251"/>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5" name="Tijdelijke aanduiding voor inhoud 2">
            <a:extLst>
              <a:ext uri="{FF2B5EF4-FFF2-40B4-BE49-F238E27FC236}">
                <a16:creationId xmlns:a16="http://schemas.microsoft.com/office/drawing/2014/main" id="{A8C5CF8B-FF4F-D81A-E520-3375FB50267D}"/>
              </a:ext>
            </a:extLst>
          </p:cNvPr>
          <p:cNvSpPr>
            <a:spLocks noGrp="1"/>
          </p:cNvSpPr>
          <p:nvPr>
            <p:ph idx="18"/>
          </p:nvPr>
        </p:nvSpPr>
        <p:spPr>
          <a:xfrm>
            <a:off x="6913612" y="3386270"/>
            <a:ext cx="2238092" cy="1980251"/>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7" name="Tijdelijke aanduiding voor inhoud 2">
            <a:extLst>
              <a:ext uri="{FF2B5EF4-FFF2-40B4-BE49-F238E27FC236}">
                <a16:creationId xmlns:a16="http://schemas.microsoft.com/office/drawing/2014/main" id="{86FD97BA-E75C-464D-E030-8B85441FF5D8}"/>
              </a:ext>
            </a:extLst>
          </p:cNvPr>
          <p:cNvSpPr>
            <a:spLocks noGrp="1"/>
          </p:cNvSpPr>
          <p:nvPr>
            <p:ph idx="19"/>
          </p:nvPr>
        </p:nvSpPr>
        <p:spPr>
          <a:xfrm>
            <a:off x="9259377" y="3386270"/>
            <a:ext cx="2238092" cy="1980251"/>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3" name="Tijdelijke aanduiding voor datum 2">
            <a:extLst>
              <a:ext uri="{FF2B5EF4-FFF2-40B4-BE49-F238E27FC236}">
                <a16:creationId xmlns:a16="http://schemas.microsoft.com/office/drawing/2014/main" id="{F4821FE2-3E02-C317-D5DF-D06C2AA5F5B9}"/>
              </a:ext>
            </a:extLst>
          </p:cNvPr>
          <p:cNvSpPr>
            <a:spLocks noGrp="1"/>
          </p:cNvSpPr>
          <p:nvPr>
            <p:ph type="dt" sz="half" idx="20"/>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CAF7C242-68D7-DD31-2A9A-76D428578666}"/>
              </a:ext>
            </a:extLst>
          </p:cNvPr>
          <p:cNvSpPr>
            <a:spLocks noGrp="1"/>
          </p:cNvSpPr>
          <p:nvPr>
            <p:ph type="ftr" sz="quarter" idx="21"/>
          </p:nvPr>
        </p:nvSpPr>
        <p:spPr/>
        <p:txBody>
          <a:bodyPr/>
          <a:lstStyle/>
          <a:p>
            <a:r>
              <a:rPr lang="nl-NL" b="0"/>
              <a:t>|</a:t>
            </a:r>
            <a:r>
              <a:rPr lang="nl-NL"/>
              <a:t> EDURGY</a:t>
            </a:r>
            <a:endParaRPr lang="nl-BE"/>
          </a:p>
        </p:txBody>
      </p:sp>
      <p:sp>
        <p:nvSpPr>
          <p:cNvPr id="6" name="Tijdelijke aanduiding voor dianummer 5">
            <a:extLst>
              <a:ext uri="{FF2B5EF4-FFF2-40B4-BE49-F238E27FC236}">
                <a16:creationId xmlns:a16="http://schemas.microsoft.com/office/drawing/2014/main" id="{41C8D01D-F6B1-0FFA-45A6-15253D0F4B61}"/>
              </a:ext>
            </a:extLst>
          </p:cNvPr>
          <p:cNvSpPr>
            <a:spLocks noGrp="1"/>
          </p:cNvSpPr>
          <p:nvPr>
            <p:ph type="sldNum" sz="quarter" idx="22"/>
          </p:nvPr>
        </p:nvSpPr>
        <p:spPr/>
        <p:txBody>
          <a:bodyPr/>
          <a:lstStyle/>
          <a:p>
            <a:fld id="{99B07E35-A695-46E2-BA3F-DB38E1F5DA38}" type="slidenum">
              <a:rPr lang="nl-BE" smtClean="0"/>
              <a:pPr/>
              <a:t>‹nr.›</a:t>
            </a:fld>
            <a:endParaRPr lang="nl-BE"/>
          </a:p>
        </p:txBody>
      </p:sp>
      <p:sp>
        <p:nvSpPr>
          <p:cNvPr id="7" name="Tijdelijke aanduiding voor titel 1">
            <a:extLst>
              <a:ext uri="{FF2B5EF4-FFF2-40B4-BE49-F238E27FC236}">
                <a16:creationId xmlns:a16="http://schemas.microsoft.com/office/drawing/2014/main" id="{ABECE83C-A524-82D8-ED5B-FAAFB2BA0773}"/>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9" name="Ondertitel 2">
            <a:extLst>
              <a:ext uri="{FF2B5EF4-FFF2-40B4-BE49-F238E27FC236}">
                <a16:creationId xmlns:a16="http://schemas.microsoft.com/office/drawing/2014/main" id="{3A0C5517-EACB-1F2D-656B-652438A0D42F}"/>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
        <p:nvSpPr>
          <p:cNvPr id="11" name="Tijdelijke aanduiding voor inhoud 2">
            <a:extLst>
              <a:ext uri="{FF2B5EF4-FFF2-40B4-BE49-F238E27FC236}">
                <a16:creationId xmlns:a16="http://schemas.microsoft.com/office/drawing/2014/main" id="{1F5F147C-5BDE-C8BB-53BD-7EACA8370995}"/>
              </a:ext>
            </a:extLst>
          </p:cNvPr>
          <p:cNvSpPr>
            <a:spLocks noGrp="1"/>
          </p:cNvSpPr>
          <p:nvPr>
            <p:ph idx="28"/>
          </p:nvPr>
        </p:nvSpPr>
        <p:spPr>
          <a:xfrm>
            <a:off x="4567847" y="1352216"/>
            <a:ext cx="6929622" cy="1045883"/>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30904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onderwerpen">
    <p:spTree>
      <p:nvGrpSpPr>
        <p:cNvPr id="1" name=""/>
        <p:cNvGrpSpPr/>
        <p:nvPr/>
      </p:nvGrpSpPr>
      <p:grpSpPr>
        <a:xfrm>
          <a:off x="0" y="0"/>
          <a:ext cx="0" cy="0"/>
          <a:chOff x="0" y="0"/>
          <a:chExt cx="0" cy="0"/>
        </a:xfrm>
      </p:grpSpPr>
      <p:sp>
        <p:nvSpPr>
          <p:cNvPr id="2" name="Tijdelijke aanduiding voor tekst 2">
            <a:extLst>
              <a:ext uri="{FF2B5EF4-FFF2-40B4-BE49-F238E27FC236}">
                <a16:creationId xmlns:a16="http://schemas.microsoft.com/office/drawing/2014/main" id="{B92C0695-BC90-5B1B-062B-A9C86EF8765F}"/>
              </a:ext>
            </a:extLst>
          </p:cNvPr>
          <p:cNvSpPr>
            <a:spLocks noGrp="1"/>
          </p:cNvSpPr>
          <p:nvPr>
            <p:ph type="body" idx="13" hasCustomPrompt="1"/>
          </p:nvPr>
        </p:nvSpPr>
        <p:spPr>
          <a:xfrm>
            <a:off x="4655060" y="2769928"/>
            <a:ext cx="1572977"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4" name="Tijdelijke aanduiding voor tekst 2">
            <a:extLst>
              <a:ext uri="{FF2B5EF4-FFF2-40B4-BE49-F238E27FC236}">
                <a16:creationId xmlns:a16="http://schemas.microsoft.com/office/drawing/2014/main" id="{FE985CF4-134D-81B1-6A16-9DE6979AF21E}"/>
              </a:ext>
            </a:extLst>
          </p:cNvPr>
          <p:cNvSpPr>
            <a:spLocks noGrp="1"/>
          </p:cNvSpPr>
          <p:nvPr>
            <p:ph type="body" idx="14" hasCustomPrompt="1"/>
          </p:nvPr>
        </p:nvSpPr>
        <p:spPr>
          <a:xfrm>
            <a:off x="6403177" y="2769928"/>
            <a:ext cx="1572977"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8" name="Tijdelijke aanduiding voor tekst 2">
            <a:extLst>
              <a:ext uri="{FF2B5EF4-FFF2-40B4-BE49-F238E27FC236}">
                <a16:creationId xmlns:a16="http://schemas.microsoft.com/office/drawing/2014/main" id="{D14D8D72-78B2-4B2D-67AD-79C840057EFA}"/>
              </a:ext>
            </a:extLst>
          </p:cNvPr>
          <p:cNvSpPr>
            <a:spLocks noGrp="1"/>
          </p:cNvSpPr>
          <p:nvPr>
            <p:ph type="body" idx="16" hasCustomPrompt="1"/>
          </p:nvPr>
        </p:nvSpPr>
        <p:spPr>
          <a:xfrm>
            <a:off x="8151294" y="2769928"/>
            <a:ext cx="1572977"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3" name="Tijdelijke aanduiding voor datum 2">
            <a:extLst>
              <a:ext uri="{FF2B5EF4-FFF2-40B4-BE49-F238E27FC236}">
                <a16:creationId xmlns:a16="http://schemas.microsoft.com/office/drawing/2014/main" id="{F4821FE2-3E02-C317-D5DF-D06C2AA5F5B9}"/>
              </a:ext>
            </a:extLst>
          </p:cNvPr>
          <p:cNvSpPr>
            <a:spLocks noGrp="1"/>
          </p:cNvSpPr>
          <p:nvPr>
            <p:ph type="dt" sz="half" idx="20"/>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CAF7C242-68D7-DD31-2A9A-76D428578666}"/>
              </a:ext>
            </a:extLst>
          </p:cNvPr>
          <p:cNvSpPr>
            <a:spLocks noGrp="1"/>
          </p:cNvSpPr>
          <p:nvPr>
            <p:ph type="ftr" sz="quarter" idx="21"/>
          </p:nvPr>
        </p:nvSpPr>
        <p:spPr/>
        <p:txBody>
          <a:bodyPr/>
          <a:lstStyle/>
          <a:p>
            <a:r>
              <a:rPr lang="nl-NL" b="0"/>
              <a:t>|</a:t>
            </a:r>
            <a:r>
              <a:rPr lang="nl-NL"/>
              <a:t> EDURGY</a:t>
            </a:r>
            <a:endParaRPr lang="nl-BE"/>
          </a:p>
        </p:txBody>
      </p:sp>
      <p:sp>
        <p:nvSpPr>
          <p:cNvPr id="6" name="Tijdelijke aanduiding voor dianummer 5">
            <a:extLst>
              <a:ext uri="{FF2B5EF4-FFF2-40B4-BE49-F238E27FC236}">
                <a16:creationId xmlns:a16="http://schemas.microsoft.com/office/drawing/2014/main" id="{41C8D01D-F6B1-0FFA-45A6-15253D0F4B61}"/>
              </a:ext>
            </a:extLst>
          </p:cNvPr>
          <p:cNvSpPr>
            <a:spLocks noGrp="1"/>
          </p:cNvSpPr>
          <p:nvPr>
            <p:ph type="sldNum" sz="quarter" idx="22"/>
          </p:nvPr>
        </p:nvSpPr>
        <p:spPr>
          <a:xfrm>
            <a:off x="11582579" y="6429821"/>
            <a:ext cx="490728" cy="315195"/>
          </a:xfrm>
        </p:spPr>
        <p:txBody>
          <a:bodyPr/>
          <a:lstStyle/>
          <a:p>
            <a:fld id="{99B07E35-A695-46E2-BA3F-DB38E1F5DA38}" type="slidenum">
              <a:rPr lang="nl-BE" smtClean="0"/>
              <a:pPr/>
              <a:t>‹nr.›</a:t>
            </a:fld>
            <a:endParaRPr lang="nl-BE"/>
          </a:p>
        </p:txBody>
      </p:sp>
      <p:sp>
        <p:nvSpPr>
          <p:cNvPr id="7" name="Tijdelijke aanduiding voor tekst 2">
            <a:extLst>
              <a:ext uri="{FF2B5EF4-FFF2-40B4-BE49-F238E27FC236}">
                <a16:creationId xmlns:a16="http://schemas.microsoft.com/office/drawing/2014/main" id="{AC409BF1-B114-5BE8-1C9A-EF4DA7CC3A2E}"/>
              </a:ext>
            </a:extLst>
          </p:cNvPr>
          <p:cNvSpPr>
            <a:spLocks noGrp="1"/>
          </p:cNvSpPr>
          <p:nvPr>
            <p:ph type="body" idx="23" hasCustomPrompt="1"/>
          </p:nvPr>
        </p:nvSpPr>
        <p:spPr>
          <a:xfrm>
            <a:off x="9924109" y="2769928"/>
            <a:ext cx="1572977"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12" name="Tijdelijke aanduiding voor titel 1">
            <a:extLst>
              <a:ext uri="{FF2B5EF4-FFF2-40B4-BE49-F238E27FC236}">
                <a16:creationId xmlns:a16="http://schemas.microsoft.com/office/drawing/2014/main" id="{9DDC152B-605B-C4C6-1DF1-438D85988801}"/>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14" name="Ondertitel 2">
            <a:extLst>
              <a:ext uri="{FF2B5EF4-FFF2-40B4-BE49-F238E27FC236}">
                <a16:creationId xmlns:a16="http://schemas.microsoft.com/office/drawing/2014/main" id="{46C068C9-CA45-2CE0-E1C3-6B612F15B3ED}"/>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
        <p:nvSpPr>
          <p:cNvPr id="11" name="Tijdelijke aanduiding voor inhoud 2">
            <a:extLst>
              <a:ext uri="{FF2B5EF4-FFF2-40B4-BE49-F238E27FC236}">
                <a16:creationId xmlns:a16="http://schemas.microsoft.com/office/drawing/2014/main" id="{3235F38D-EC1B-A4F8-821D-1683DFC6D21A}"/>
              </a:ext>
            </a:extLst>
          </p:cNvPr>
          <p:cNvSpPr>
            <a:spLocks noGrp="1"/>
          </p:cNvSpPr>
          <p:nvPr>
            <p:ph idx="17"/>
          </p:nvPr>
        </p:nvSpPr>
        <p:spPr>
          <a:xfrm>
            <a:off x="4655060" y="3683128"/>
            <a:ext cx="1572977" cy="1888435"/>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3" name="Tijdelijke aanduiding voor inhoud 2">
            <a:extLst>
              <a:ext uri="{FF2B5EF4-FFF2-40B4-BE49-F238E27FC236}">
                <a16:creationId xmlns:a16="http://schemas.microsoft.com/office/drawing/2014/main" id="{B1A42C3A-C8F0-0463-F915-38DEDD24CFE9}"/>
              </a:ext>
            </a:extLst>
          </p:cNvPr>
          <p:cNvSpPr>
            <a:spLocks noGrp="1"/>
          </p:cNvSpPr>
          <p:nvPr>
            <p:ph idx="24"/>
          </p:nvPr>
        </p:nvSpPr>
        <p:spPr>
          <a:xfrm>
            <a:off x="6406559" y="3683127"/>
            <a:ext cx="1572977" cy="1888435"/>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a:t>
            </a:r>
            <a:r>
              <a:rPr lang="nl-NL" err="1"/>
              <a:t>niveauv</a:t>
            </a:r>
            <a:endParaRPr lang="nl-BE"/>
          </a:p>
        </p:txBody>
      </p:sp>
      <p:sp>
        <p:nvSpPr>
          <p:cNvPr id="16" name="Tijdelijke aanduiding voor inhoud 2">
            <a:extLst>
              <a:ext uri="{FF2B5EF4-FFF2-40B4-BE49-F238E27FC236}">
                <a16:creationId xmlns:a16="http://schemas.microsoft.com/office/drawing/2014/main" id="{2415429E-D0F6-87BD-B0B8-FC47B0BC9720}"/>
              </a:ext>
            </a:extLst>
          </p:cNvPr>
          <p:cNvSpPr>
            <a:spLocks noGrp="1"/>
          </p:cNvSpPr>
          <p:nvPr>
            <p:ph idx="25"/>
          </p:nvPr>
        </p:nvSpPr>
        <p:spPr>
          <a:xfrm>
            <a:off x="8151293" y="3683126"/>
            <a:ext cx="1572977" cy="1888435"/>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a:t>
            </a:r>
            <a:r>
              <a:rPr lang="nl-NL" err="1"/>
              <a:t>niveauv</a:t>
            </a:r>
            <a:endParaRPr lang="nl-BE"/>
          </a:p>
        </p:txBody>
      </p:sp>
      <p:sp>
        <p:nvSpPr>
          <p:cNvPr id="18" name="Tijdelijke aanduiding voor inhoud 2">
            <a:extLst>
              <a:ext uri="{FF2B5EF4-FFF2-40B4-BE49-F238E27FC236}">
                <a16:creationId xmlns:a16="http://schemas.microsoft.com/office/drawing/2014/main" id="{55715FF5-BD7D-6C97-0B81-44625A80153A}"/>
              </a:ext>
            </a:extLst>
          </p:cNvPr>
          <p:cNvSpPr>
            <a:spLocks noGrp="1"/>
          </p:cNvSpPr>
          <p:nvPr>
            <p:ph idx="26"/>
          </p:nvPr>
        </p:nvSpPr>
        <p:spPr>
          <a:xfrm>
            <a:off x="9924881" y="3683126"/>
            <a:ext cx="1572977" cy="1888435"/>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a:t>
            </a:r>
            <a:r>
              <a:rPr lang="nl-NL" err="1"/>
              <a:t>niveauv</a:t>
            </a:r>
            <a:endParaRPr lang="nl-BE"/>
          </a:p>
        </p:txBody>
      </p:sp>
      <p:sp>
        <p:nvSpPr>
          <p:cNvPr id="10" name="Tijdelijke aanduiding voor inhoud 2">
            <a:extLst>
              <a:ext uri="{FF2B5EF4-FFF2-40B4-BE49-F238E27FC236}">
                <a16:creationId xmlns:a16="http://schemas.microsoft.com/office/drawing/2014/main" id="{DAC4CB04-F2B3-E302-DA6B-D78C58ABA5FF}"/>
              </a:ext>
            </a:extLst>
          </p:cNvPr>
          <p:cNvSpPr>
            <a:spLocks noGrp="1"/>
          </p:cNvSpPr>
          <p:nvPr>
            <p:ph idx="28"/>
          </p:nvPr>
        </p:nvSpPr>
        <p:spPr>
          <a:xfrm>
            <a:off x="4655060" y="1679388"/>
            <a:ext cx="6823456" cy="1045883"/>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3104918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pic>
        <p:nvPicPr>
          <p:cNvPr id="17" name="Graphic 16">
            <a:extLst>
              <a:ext uri="{FF2B5EF4-FFF2-40B4-BE49-F238E27FC236}">
                <a16:creationId xmlns:a16="http://schemas.microsoft.com/office/drawing/2014/main" id="{8AA065EC-912D-5C72-F87C-A0D703657C6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952874"/>
            <a:ext cx="12191999" cy="2905125"/>
          </a:xfrm>
          <a:prstGeom prst="rect">
            <a:avLst/>
          </a:prstGeom>
        </p:spPr>
      </p:pic>
      <p:sp>
        <p:nvSpPr>
          <p:cNvPr id="7" name="Tijdelijke aanduiding voor titel 1">
            <a:extLst>
              <a:ext uri="{FF2B5EF4-FFF2-40B4-BE49-F238E27FC236}">
                <a16:creationId xmlns:a16="http://schemas.microsoft.com/office/drawing/2014/main" id="{E8FDB04C-65D8-FC50-BFE2-9A458179D2AD}"/>
              </a:ext>
            </a:extLst>
          </p:cNvPr>
          <p:cNvSpPr>
            <a:spLocks noGrp="1"/>
          </p:cNvSpPr>
          <p:nvPr>
            <p:ph type="title" hasCustomPrompt="1"/>
          </p:nvPr>
        </p:nvSpPr>
        <p:spPr>
          <a:xfrm>
            <a:off x="1156074" y="2020047"/>
            <a:ext cx="6428067" cy="1927457"/>
          </a:xfrm>
          <a:prstGeom prst="rect">
            <a:avLst/>
          </a:prstGeom>
        </p:spPr>
        <p:txBody>
          <a:bodyPr vert="horz" lIns="91440" tIns="45720" rIns="91440" bIns="45720" rtlCol="0" anchor="b">
            <a:normAutofit/>
          </a:bodyPr>
          <a:lstStyle>
            <a:lvl1pPr>
              <a:defRPr sz="3500" cap="all" baseline="0">
                <a:solidFill>
                  <a:schemeClr val="accent5"/>
                </a:solidFill>
              </a:defRPr>
            </a:lvl1pPr>
          </a:lstStyle>
          <a:p>
            <a:r>
              <a:rPr lang="nl-NL"/>
              <a:t>TITEL</a:t>
            </a:r>
            <a:endParaRPr lang="nl-BE"/>
          </a:p>
        </p:txBody>
      </p:sp>
      <p:sp>
        <p:nvSpPr>
          <p:cNvPr id="11" name="Tijdelijke aanduiding voor datum 10">
            <a:extLst>
              <a:ext uri="{FF2B5EF4-FFF2-40B4-BE49-F238E27FC236}">
                <a16:creationId xmlns:a16="http://schemas.microsoft.com/office/drawing/2014/main" id="{E6994572-4B02-65EC-3E27-317BCFAE7D3A}"/>
              </a:ext>
            </a:extLst>
          </p:cNvPr>
          <p:cNvSpPr>
            <a:spLocks noGrp="1"/>
          </p:cNvSpPr>
          <p:nvPr>
            <p:ph type="dt" sz="half" idx="10"/>
          </p:nvPr>
        </p:nvSpPr>
        <p:spPr/>
        <p:txBody>
          <a:bodyPr/>
          <a:lstStyle/>
          <a:p>
            <a:fld id="{84E7BD26-33B7-40D2-BBCD-CE71D2F71170}" type="datetime3">
              <a:rPr lang="nl-BE" smtClean="0"/>
              <a:pPr/>
              <a:t>26.01.24</a:t>
            </a:fld>
            <a:endParaRPr lang="nl-BE"/>
          </a:p>
        </p:txBody>
      </p:sp>
      <p:sp>
        <p:nvSpPr>
          <p:cNvPr id="12" name="Tijdelijke aanduiding voor voettekst 11">
            <a:extLst>
              <a:ext uri="{FF2B5EF4-FFF2-40B4-BE49-F238E27FC236}">
                <a16:creationId xmlns:a16="http://schemas.microsoft.com/office/drawing/2014/main" id="{1B834D60-4EF5-79BF-F6E0-D8C462729F0A}"/>
              </a:ext>
            </a:extLst>
          </p:cNvPr>
          <p:cNvSpPr>
            <a:spLocks noGrp="1"/>
          </p:cNvSpPr>
          <p:nvPr>
            <p:ph type="ftr" sz="quarter" idx="11"/>
          </p:nvPr>
        </p:nvSpPr>
        <p:spPr/>
        <p:txBody>
          <a:bodyPr/>
          <a:lstStyle/>
          <a:p>
            <a:r>
              <a:rPr lang="nl-NL" b="0"/>
              <a:t>|</a:t>
            </a:r>
            <a:r>
              <a:rPr lang="nl-NL"/>
              <a:t> EDURGY</a:t>
            </a:r>
            <a:endParaRPr lang="nl-BE"/>
          </a:p>
        </p:txBody>
      </p:sp>
      <p:sp>
        <p:nvSpPr>
          <p:cNvPr id="13" name="Tijdelijke aanduiding voor dianummer 12">
            <a:extLst>
              <a:ext uri="{FF2B5EF4-FFF2-40B4-BE49-F238E27FC236}">
                <a16:creationId xmlns:a16="http://schemas.microsoft.com/office/drawing/2014/main" id="{80CD4819-6A00-800C-3285-C7D8D5FC498C}"/>
              </a:ext>
            </a:extLst>
          </p:cNvPr>
          <p:cNvSpPr>
            <a:spLocks noGrp="1"/>
          </p:cNvSpPr>
          <p:nvPr>
            <p:ph type="sldNum" sz="quarter" idx="12"/>
          </p:nvPr>
        </p:nvSpPr>
        <p:spPr/>
        <p:txBody>
          <a:bodyPr/>
          <a:lstStyle/>
          <a:p>
            <a:fld id="{99B07E35-A695-46E2-BA3F-DB38E1F5DA38}" type="slidenum">
              <a:rPr lang="nl-BE" smtClean="0"/>
              <a:pPr/>
              <a:t>‹nr.›</a:t>
            </a:fld>
            <a:endParaRPr lang="nl-BE"/>
          </a:p>
        </p:txBody>
      </p:sp>
      <p:sp>
        <p:nvSpPr>
          <p:cNvPr id="2" name="Ondertitel 2">
            <a:extLst>
              <a:ext uri="{FF2B5EF4-FFF2-40B4-BE49-F238E27FC236}">
                <a16:creationId xmlns:a16="http://schemas.microsoft.com/office/drawing/2014/main" id="{768495BB-A7B4-9382-668A-E7C802E263C4}"/>
              </a:ext>
            </a:extLst>
          </p:cNvPr>
          <p:cNvSpPr>
            <a:spLocks noGrp="1"/>
          </p:cNvSpPr>
          <p:nvPr>
            <p:ph type="subTitle" idx="1" hasCustomPrompt="1"/>
          </p:nvPr>
        </p:nvSpPr>
        <p:spPr>
          <a:xfrm>
            <a:off x="1156074" y="4130787"/>
            <a:ext cx="5141209"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Hier mag je een beschrijving toevoegen. Zorg ervoor dat je het brandboek goed leest voor je begint met je leermodule/presentatie te maken!</a:t>
            </a:r>
            <a:endParaRPr lang="nl-BE"/>
          </a:p>
        </p:txBody>
      </p:sp>
      <p:pic>
        <p:nvPicPr>
          <p:cNvPr id="3" name="Graphic 2">
            <a:extLst>
              <a:ext uri="{FF2B5EF4-FFF2-40B4-BE49-F238E27FC236}">
                <a16:creationId xmlns:a16="http://schemas.microsoft.com/office/drawing/2014/main" id="{4D5FD7FE-D83C-2885-4E11-12E7F5B1C7E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288105" y="4177700"/>
            <a:ext cx="3539838" cy="878100"/>
          </a:xfrm>
          <a:prstGeom prst="rect">
            <a:avLst/>
          </a:prstGeom>
        </p:spPr>
      </p:pic>
    </p:spTree>
    <p:extLst>
      <p:ext uri="{BB962C8B-B14F-4D97-AF65-F5344CB8AC3E}">
        <p14:creationId xmlns:p14="http://schemas.microsoft.com/office/powerpoint/2010/main" val="3470910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oofdstuk titelpagina of inhoud">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D13553D7-F151-BE32-F2DF-D9204C2F083F}"/>
              </a:ext>
            </a:extLst>
          </p:cNvPr>
          <p:cNvSpPr>
            <a:spLocks noGrp="1"/>
          </p:cNvSpPr>
          <p:nvPr>
            <p:ph type="sldNum" sz="quarter" idx="10"/>
          </p:nvPr>
        </p:nvSpPr>
        <p:spPr/>
        <p:txBody>
          <a:bodyPr/>
          <a:lstStyle/>
          <a:p>
            <a:fld id="{99B07E35-A695-46E2-BA3F-DB38E1F5DA38}" type="slidenum">
              <a:rPr lang="nl-BE" smtClean="0"/>
              <a:pPr/>
              <a:t>‹nr.›</a:t>
            </a:fld>
            <a:endParaRPr lang="nl-BE"/>
          </a:p>
        </p:txBody>
      </p:sp>
      <p:sp>
        <p:nvSpPr>
          <p:cNvPr id="4" name="Tijdelijke aanduiding voor datum 3">
            <a:extLst>
              <a:ext uri="{FF2B5EF4-FFF2-40B4-BE49-F238E27FC236}">
                <a16:creationId xmlns:a16="http://schemas.microsoft.com/office/drawing/2014/main" id="{2C8CB126-504D-D608-6C19-778BCE4929D5}"/>
              </a:ext>
            </a:extLst>
          </p:cNvPr>
          <p:cNvSpPr>
            <a:spLocks noGrp="1"/>
          </p:cNvSpPr>
          <p:nvPr>
            <p:ph type="dt" sz="half" idx="11"/>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A6551041-28DD-FFB7-7EF1-9B897CE12602}"/>
              </a:ext>
            </a:extLst>
          </p:cNvPr>
          <p:cNvSpPr>
            <a:spLocks noGrp="1"/>
          </p:cNvSpPr>
          <p:nvPr>
            <p:ph type="ftr" sz="quarter" idx="12"/>
          </p:nvPr>
        </p:nvSpPr>
        <p:spPr/>
        <p:txBody>
          <a:bodyPr/>
          <a:lstStyle/>
          <a:p>
            <a:r>
              <a:rPr lang="nl-NL" b="0"/>
              <a:t>|</a:t>
            </a:r>
            <a:r>
              <a:rPr lang="nl-NL"/>
              <a:t> EDURGY</a:t>
            </a:r>
            <a:endParaRPr lang="nl-BE"/>
          </a:p>
        </p:txBody>
      </p:sp>
      <p:pic>
        <p:nvPicPr>
          <p:cNvPr id="6" name="Graphic 5">
            <a:extLst>
              <a:ext uri="{FF2B5EF4-FFF2-40B4-BE49-F238E27FC236}">
                <a16:creationId xmlns:a16="http://schemas.microsoft.com/office/drawing/2014/main" id="{D6589551-40B3-D9E1-2B44-93421112576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18307" y="1"/>
            <a:ext cx="5448766" cy="6857999"/>
          </a:xfrm>
          <a:prstGeom prst="rect">
            <a:avLst/>
          </a:prstGeom>
        </p:spPr>
      </p:pic>
      <p:sp>
        <p:nvSpPr>
          <p:cNvPr id="7" name="Tijdelijke aanduiding voor titel 1">
            <a:extLst>
              <a:ext uri="{FF2B5EF4-FFF2-40B4-BE49-F238E27FC236}">
                <a16:creationId xmlns:a16="http://schemas.microsoft.com/office/drawing/2014/main" id="{E0217F25-54FA-1EB0-9475-794637EA77E8}"/>
              </a:ext>
            </a:extLst>
          </p:cNvPr>
          <p:cNvSpPr>
            <a:spLocks noGrp="1"/>
          </p:cNvSpPr>
          <p:nvPr>
            <p:ph type="title" hasCustomPrompt="1"/>
          </p:nvPr>
        </p:nvSpPr>
        <p:spPr>
          <a:xfrm>
            <a:off x="1156074" y="2020047"/>
            <a:ext cx="4085291" cy="1927457"/>
          </a:xfrm>
          <a:prstGeom prst="rect">
            <a:avLst/>
          </a:prstGeom>
        </p:spPr>
        <p:txBody>
          <a:bodyPr vert="horz" lIns="91440" tIns="45720" rIns="91440" bIns="45720" rtlCol="0" anchor="b">
            <a:normAutofit/>
          </a:bodyPr>
          <a:lstStyle>
            <a:lvl1pPr>
              <a:defRPr sz="3500" cap="all" baseline="0">
                <a:solidFill>
                  <a:schemeClr val="accent5"/>
                </a:solidFill>
              </a:defRPr>
            </a:lvl1pPr>
          </a:lstStyle>
          <a:p>
            <a:r>
              <a:rPr lang="nl-NL"/>
              <a:t>TITEL</a:t>
            </a:r>
            <a:endParaRPr lang="nl-BE"/>
          </a:p>
        </p:txBody>
      </p:sp>
      <p:sp>
        <p:nvSpPr>
          <p:cNvPr id="9" name="Tijdelijke aanduiding voor inhoud 2">
            <a:extLst>
              <a:ext uri="{FF2B5EF4-FFF2-40B4-BE49-F238E27FC236}">
                <a16:creationId xmlns:a16="http://schemas.microsoft.com/office/drawing/2014/main" id="{F8C86366-33B7-F07D-CEE3-9A21D645E036}"/>
              </a:ext>
            </a:extLst>
          </p:cNvPr>
          <p:cNvSpPr>
            <a:spLocks noGrp="1"/>
          </p:cNvSpPr>
          <p:nvPr>
            <p:ph idx="13" hasCustomPrompt="1"/>
          </p:nvPr>
        </p:nvSpPr>
        <p:spPr>
          <a:xfrm>
            <a:off x="6424706" y="2020047"/>
            <a:ext cx="4563408" cy="3545121"/>
          </a:xfrm>
          <a:prstGeom prst="rect">
            <a:avLst/>
          </a:prstGeom>
        </p:spPr>
        <p:txBody>
          <a:bodyPr anchor="ctr"/>
          <a:lstStyle>
            <a:lvl1pPr>
              <a:defRPr sz="1700">
                <a:solidFill>
                  <a:schemeClr val="bg1"/>
                </a:solidFill>
                <a:latin typeface="+mn-lt"/>
              </a:defRPr>
            </a:lvl1pPr>
            <a:lvl2pPr marL="457200" indent="0">
              <a:buNone/>
              <a:defRPr sz="1500">
                <a:solidFill>
                  <a:schemeClr val="bg1"/>
                </a:solidFill>
                <a:latin typeface="+mn-lt"/>
              </a:defRPr>
            </a:lvl2pPr>
            <a:lvl3pPr>
              <a:defRPr sz="1500">
                <a:solidFill>
                  <a:schemeClr val="bg1"/>
                </a:solidFill>
                <a:latin typeface="+mn-lt"/>
              </a:defRPr>
            </a:lvl3pPr>
            <a:lvl4pPr>
              <a:defRPr sz="1500">
                <a:solidFill>
                  <a:schemeClr val="bg1"/>
                </a:solidFill>
                <a:latin typeface="+mn-lt"/>
              </a:defRPr>
            </a:lvl4pPr>
            <a:lvl5pPr>
              <a:defRPr sz="1500">
                <a:solidFill>
                  <a:schemeClr val="bg1"/>
                </a:solidFill>
                <a:latin typeface="+mn-lt"/>
              </a:defRPr>
            </a:lvl5pPr>
          </a:lstStyle>
          <a:p>
            <a:pPr lvl="0"/>
            <a:r>
              <a:rPr lang="nl-NL" err="1"/>
              <a:t>Oplijsting</a:t>
            </a:r>
            <a:endParaRPr lang="nl-NL"/>
          </a:p>
        </p:txBody>
      </p:sp>
      <p:sp>
        <p:nvSpPr>
          <p:cNvPr id="2" name="Ondertitel 2">
            <a:extLst>
              <a:ext uri="{FF2B5EF4-FFF2-40B4-BE49-F238E27FC236}">
                <a16:creationId xmlns:a16="http://schemas.microsoft.com/office/drawing/2014/main" id="{57F94D15-728A-C482-85B6-57F70B82CF57}"/>
              </a:ext>
            </a:extLst>
          </p:cNvPr>
          <p:cNvSpPr>
            <a:spLocks noGrp="1"/>
          </p:cNvSpPr>
          <p:nvPr>
            <p:ph type="subTitle" idx="1" hasCustomPrompt="1"/>
          </p:nvPr>
        </p:nvSpPr>
        <p:spPr>
          <a:xfrm>
            <a:off x="1414731" y="4063043"/>
            <a:ext cx="3826633" cy="1639018"/>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Hier mag je een beschrijving toevoegen. Zorg ervoor dat je het brandboek goed leest voor je begint met je leermodule/presentatie te maken!</a:t>
            </a:r>
            <a:endParaRPr lang="nl-BE"/>
          </a:p>
        </p:txBody>
      </p:sp>
    </p:spTree>
    <p:extLst>
      <p:ext uri="{BB962C8B-B14F-4D97-AF65-F5344CB8AC3E}">
        <p14:creationId xmlns:p14="http://schemas.microsoft.com/office/powerpoint/2010/main" val="703758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6F6F6"/>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79731D5A-375A-882A-68EE-EDCD3E8454BF}"/>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1592104" y="115234"/>
            <a:ext cx="514350" cy="542925"/>
          </a:xfrm>
          <a:prstGeom prst="rect">
            <a:avLst/>
          </a:prstGeom>
        </p:spPr>
      </p:pic>
      <p:sp>
        <p:nvSpPr>
          <p:cNvPr id="13" name="Rechthoek 12">
            <a:extLst>
              <a:ext uri="{FF2B5EF4-FFF2-40B4-BE49-F238E27FC236}">
                <a16:creationId xmlns:a16="http://schemas.microsoft.com/office/drawing/2014/main" id="{AAF25986-FEF1-0820-2AE8-21692DC614B7}"/>
              </a:ext>
            </a:extLst>
          </p:cNvPr>
          <p:cNvSpPr/>
          <p:nvPr userDrawn="1"/>
        </p:nvSpPr>
        <p:spPr>
          <a:xfrm>
            <a:off x="0" y="0"/>
            <a:ext cx="3998259"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chemeClr val="accent4"/>
              </a:solidFill>
            </a:endParaRPr>
          </a:p>
        </p:txBody>
      </p:sp>
      <p:sp>
        <p:nvSpPr>
          <p:cNvPr id="2" name="Tijdelijke aanduiding voor dianummer 5">
            <a:extLst>
              <a:ext uri="{FF2B5EF4-FFF2-40B4-BE49-F238E27FC236}">
                <a16:creationId xmlns:a16="http://schemas.microsoft.com/office/drawing/2014/main" id="{642931BA-583A-7FE4-8B89-B1F7C3FC1809}"/>
              </a:ext>
            </a:extLst>
          </p:cNvPr>
          <p:cNvSpPr>
            <a:spLocks noGrp="1"/>
          </p:cNvSpPr>
          <p:nvPr>
            <p:ph type="sldNum" sz="quarter" idx="4"/>
          </p:nvPr>
        </p:nvSpPr>
        <p:spPr>
          <a:xfrm>
            <a:off x="11582579" y="6396691"/>
            <a:ext cx="490728" cy="365125"/>
          </a:xfrm>
          <a:prstGeom prst="rect">
            <a:avLst/>
          </a:prstGeom>
        </p:spPr>
        <p:txBody>
          <a:bodyPr vert="horz" lIns="91440" tIns="45720" rIns="91440" bIns="45720" rtlCol="0" anchor="ctr"/>
          <a:lstStyle>
            <a:lvl1pPr algn="r">
              <a:defRPr sz="1200">
                <a:solidFill>
                  <a:schemeClr val="bg1">
                    <a:lumMod val="25000"/>
                  </a:schemeClr>
                </a:solidFill>
                <a:latin typeface="+mn-lt"/>
              </a:defRPr>
            </a:lvl1pPr>
          </a:lstStyle>
          <a:p>
            <a:fld id="{99B07E35-A695-46E2-BA3F-DB38E1F5DA38}" type="slidenum">
              <a:rPr lang="nl-BE" smtClean="0"/>
              <a:pPr/>
              <a:t>‹nr.›</a:t>
            </a:fld>
            <a:endParaRPr lang="nl-BE"/>
          </a:p>
        </p:txBody>
      </p:sp>
      <p:sp>
        <p:nvSpPr>
          <p:cNvPr id="3" name="Tijdelijke aanduiding voor datum 3">
            <a:extLst>
              <a:ext uri="{FF2B5EF4-FFF2-40B4-BE49-F238E27FC236}">
                <a16:creationId xmlns:a16="http://schemas.microsoft.com/office/drawing/2014/main" id="{45A7D89C-DA08-14A4-0359-4A4695381803}"/>
              </a:ext>
            </a:extLst>
          </p:cNvPr>
          <p:cNvSpPr>
            <a:spLocks noGrp="1"/>
          </p:cNvSpPr>
          <p:nvPr>
            <p:ph type="dt" sz="half" idx="2"/>
          </p:nvPr>
        </p:nvSpPr>
        <p:spPr>
          <a:xfrm>
            <a:off x="101839" y="6423585"/>
            <a:ext cx="749808" cy="365125"/>
          </a:xfrm>
          <a:prstGeom prst="rect">
            <a:avLst/>
          </a:prstGeom>
        </p:spPr>
        <p:txBody>
          <a:bodyPr vert="horz" lIns="91440" tIns="45720" rIns="91440" bIns="45720" rtlCol="0" anchor="ctr"/>
          <a:lstStyle>
            <a:lvl1pPr algn="l">
              <a:defRPr sz="1200">
                <a:solidFill>
                  <a:schemeClr val="bg1">
                    <a:lumMod val="25000"/>
                  </a:schemeClr>
                </a:solidFill>
                <a:latin typeface="+mn-lt"/>
              </a:defRPr>
            </a:lvl1pPr>
          </a:lstStyle>
          <a:p>
            <a:fld id="{84E7BD26-33B7-40D2-BBCD-CE71D2F71170}" type="datetime3">
              <a:rPr lang="nl-BE" smtClean="0"/>
              <a:pPr/>
              <a:t>26.01.24</a:t>
            </a:fld>
            <a:endParaRPr lang="nl-BE"/>
          </a:p>
        </p:txBody>
      </p:sp>
      <p:sp>
        <p:nvSpPr>
          <p:cNvPr id="4" name="Tijdelijke aanduiding voor voettekst 4">
            <a:extLst>
              <a:ext uri="{FF2B5EF4-FFF2-40B4-BE49-F238E27FC236}">
                <a16:creationId xmlns:a16="http://schemas.microsoft.com/office/drawing/2014/main" id="{27F36DB1-9005-65C5-FF48-1F81CCC7CAF7}"/>
              </a:ext>
            </a:extLst>
          </p:cNvPr>
          <p:cNvSpPr>
            <a:spLocks noGrp="1"/>
          </p:cNvSpPr>
          <p:nvPr>
            <p:ph type="ftr" sz="quarter" idx="3"/>
          </p:nvPr>
        </p:nvSpPr>
        <p:spPr>
          <a:xfrm>
            <a:off x="732865" y="6423585"/>
            <a:ext cx="1659676" cy="365125"/>
          </a:xfrm>
          <a:prstGeom prst="rect">
            <a:avLst/>
          </a:prstGeom>
        </p:spPr>
        <p:txBody>
          <a:bodyPr vert="horz" lIns="91440" tIns="45720" rIns="91440" bIns="45720" rtlCol="0" anchor="ctr"/>
          <a:lstStyle>
            <a:lvl1pPr algn="l">
              <a:defRPr sz="1200" b="1">
                <a:solidFill>
                  <a:schemeClr val="bg1">
                    <a:lumMod val="25000"/>
                  </a:schemeClr>
                </a:solidFill>
                <a:latin typeface="Verdana" panose="020B0604030504040204" pitchFamily="34" charset="0"/>
                <a:ea typeface="Verdana" panose="020B0604030504040204" pitchFamily="34" charset="0"/>
              </a:defRPr>
            </a:lvl1pPr>
          </a:lstStyle>
          <a:p>
            <a:r>
              <a:rPr lang="nl-NL" b="0"/>
              <a:t>|</a:t>
            </a:r>
            <a:r>
              <a:rPr lang="nl-NL"/>
              <a:t> EDURGY</a:t>
            </a:r>
            <a:endParaRPr lang="nl-BE"/>
          </a:p>
        </p:txBody>
      </p:sp>
    </p:spTree>
    <p:extLst>
      <p:ext uri="{BB962C8B-B14F-4D97-AF65-F5344CB8AC3E}">
        <p14:creationId xmlns:p14="http://schemas.microsoft.com/office/powerpoint/2010/main" val="644339836"/>
      </p:ext>
    </p:extLst>
  </p:cSld>
  <p:clrMap bg1="lt1" tx1="dk1" bg2="lt2" tx2="dk2" accent1="accent1" accent2="accent2" accent3="accent3" accent4="accent4" accent5="accent5" accent6="accent6" hlink="hlink" folHlink="folHlink"/>
  <p:sldLayoutIdLst>
    <p:sldLayoutId id="2147483736" r:id="rId1"/>
    <p:sldLayoutId id="2147483742" r:id="rId2"/>
    <p:sldLayoutId id="2147483746" r:id="rId3"/>
    <p:sldLayoutId id="2147483747" r:id="rId4"/>
    <p:sldLayoutId id="2147483745" r:id="rId5"/>
    <p:sldLayoutId id="2147483738" r:id="rId6"/>
    <p:sldLayoutId id="2147483743" r:id="rId7"/>
  </p:sldLayoutIdLst>
  <p:hf hdr="0"/>
  <p:txStyles>
    <p:titleStyle>
      <a:lvl1pPr algn="l" defTabSz="914400" rtl="0" eaLnBrk="1" latinLnBrk="0" hangingPunct="1">
        <a:lnSpc>
          <a:spcPct val="90000"/>
        </a:lnSpc>
        <a:spcBef>
          <a:spcPct val="0"/>
        </a:spcBef>
        <a:buNone/>
        <a:defRPr lang="nl-BE" sz="1800" b="1" kern="1200">
          <a:solidFill>
            <a:schemeClr val="bg1"/>
          </a:solidFill>
          <a:latin typeface="Verdana" panose="020B0604030504040204" pitchFamily="34" charset="0"/>
          <a:ea typeface="Verdana" panose="020B0604030504040204" pitchFamily="34" charset="0"/>
          <a:cs typeface="+mn-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nl-NL" sz="1500" kern="1200" dirty="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nl-NL" sz="1500" kern="1200" dirty="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nl-NL" sz="1500" kern="1200" dirty="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nl-NL" sz="1500" kern="1200" dirty="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nl-BE" sz="1500" kern="1200" dirty="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Afbeelding 2" descr="Afbeelding met logo">
            <a:extLst>
              <a:ext uri="{FF2B5EF4-FFF2-40B4-BE49-F238E27FC236}">
                <a16:creationId xmlns:a16="http://schemas.microsoft.com/office/drawing/2014/main" id="{FF45627B-3EC1-0F9A-AB8A-4899078AE1C4}"/>
              </a:ext>
            </a:extLst>
          </p:cNvPr>
          <p:cNvPicPr>
            <a:picLocks noChangeAspect="1"/>
          </p:cNvPicPr>
          <p:nvPr userDrawn="1"/>
        </p:nvPicPr>
        <p:blipFill>
          <a:blip r:embed="rId4"/>
          <a:stretch>
            <a:fillRect/>
          </a:stretch>
        </p:blipFill>
        <p:spPr>
          <a:xfrm>
            <a:off x="332198" y="206129"/>
            <a:ext cx="1927298" cy="453482"/>
          </a:xfrm>
          <a:prstGeom prst="rect">
            <a:avLst/>
          </a:prstGeom>
        </p:spPr>
      </p:pic>
      <p:sp>
        <p:nvSpPr>
          <p:cNvPr id="11" name="Tijdelijke aanduiding voor dianummer 5">
            <a:extLst>
              <a:ext uri="{FF2B5EF4-FFF2-40B4-BE49-F238E27FC236}">
                <a16:creationId xmlns:a16="http://schemas.microsoft.com/office/drawing/2014/main" id="{A8D6F0E7-4288-942A-31C3-9AAE3DA792FB}"/>
              </a:ext>
            </a:extLst>
          </p:cNvPr>
          <p:cNvSpPr>
            <a:spLocks noGrp="1"/>
          </p:cNvSpPr>
          <p:nvPr>
            <p:ph type="sldNum" sz="quarter" idx="4"/>
          </p:nvPr>
        </p:nvSpPr>
        <p:spPr>
          <a:xfrm>
            <a:off x="11582579" y="6396691"/>
            <a:ext cx="490728" cy="365125"/>
          </a:xfrm>
          <a:prstGeom prst="rect">
            <a:avLst/>
          </a:prstGeom>
        </p:spPr>
        <p:txBody>
          <a:bodyPr vert="horz" lIns="91440" tIns="45720" rIns="91440" bIns="45720" rtlCol="0" anchor="ctr"/>
          <a:lstStyle>
            <a:lvl1pPr algn="r">
              <a:defRPr sz="1200">
                <a:solidFill>
                  <a:schemeClr val="bg1">
                    <a:lumMod val="25000"/>
                  </a:schemeClr>
                </a:solidFill>
                <a:latin typeface="+mn-lt"/>
              </a:defRPr>
            </a:lvl1pPr>
          </a:lstStyle>
          <a:p>
            <a:fld id="{99B07E35-A695-46E2-BA3F-DB38E1F5DA38}" type="slidenum">
              <a:rPr lang="nl-BE" smtClean="0"/>
              <a:pPr/>
              <a:t>‹nr.›</a:t>
            </a:fld>
            <a:endParaRPr lang="nl-BE"/>
          </a:p>
        </p:txBody>
      </p:sp>
      <p:sp>
        <p:nvSpPr>
          <p:cNvPr id="12" name="Tijdelijke aanduiding voor datum 3">
            <a:extLst>
              <a:ext uri="{FF2B5EF4-FFF2-40B4-BE49-F238E27FC236}">
                <a16:creationId xmlns:a16="http://schemas.microsoft.com/office/drawing/2014/main" id="{0AE7BE9F-D470-F1D0-5AAE-B9FF0A67B863}"/>
              </a:ext>
            </a:extLst>
          </p:cNvPr>
          <p:cNvSpPr>
            <a:spLocks noGrp="1"/>
          </p:cNvSpPr>
          <p:nvPr>
            <p:ph type="dt" sz="half" idx="2"/>
          </p:nvPr>
        </p:nvSpPr>
        <p:spPr>
          <a:xfrm>
            <a:off x="101839" y="6423585"/>
            <a:ext cx="749808" cy="365125"/>
          </a:xfrm>
          <a:prstGeom prst="rect">
            <a:avLst/>
          </a:prstGeom>
        </p:spPr>
        <p:txBody>
          <a:bodyPr vert="horz" lIns="91440" tIns="45720" rIns="91440" bIns="45720" rtlCol="0" anchor="ctr"/>
          <a:lstStyle>
            <a:lvl1pPr algn="l">
              <a:defRPr sz="1200">
                <a:solidFill>
                  <a:schemeClr val="bg1">
                    <a:lumMod val="25000"/>
                  </a:schemeClr>
                </a:solidFill>
                <a:latin typeface="+mn-lt"/>
              </a:defRPr>
            </a:lvl1pPr>
          </a:lstStyle>
          <a:p>
            <a:fld id="{84E7BD26-33B7-40D2-BBCD-CE71D2F71170}" type="datetime3">
              <a:rPr lang="nl-BE" smtClean="0"/>
              <a:pPr/>
              <a:t>26.01.24</a:t>
            </a:fld>
            <a:endParaRPr lang="nl-BE"/>
          </a:p>
        </p:txBody>
      </p:sp>
      <p:sp>
        <p:nvSpPr>
          <p:cNvPr id="13" name="Tijdelijke aanduiding voor voettekst 4">
            <a:extLst>
              <a:ext uri="{FF2B5EF4-FFF2-40B4-BE49-F238E27FC236}">
                <a16:creationId xmlns:a16="http://schemas.microsoft.com/office/drawing/2014/main" id="{03E75F50-5EED-4B94-F500-DBF95250784F}"/>
              </a:ext>
            </a:extLst>
          </p:cNvPr>
          <p:cNvSpPr>
            <a:spLocks noGrp="1"/>
          </p:cNvSpPr>
          <p:nvPr>
            <p:ph type="ftr" sz="quarter" idx="3"/>
          </p:nvPr>
        </p:nvSpPr>
        <p:spPr>
          <a:xfrm>
            <a:off x="732865" y="6423585"/>
            <a:ext cx="1659676" cy="365125"/>
          </a:xfrm>
          <a:prstGeom prst="rect">
            <a:avLst/>
          </a:prstGeom>
        </p:spPr>
        <p:txBody>
          <a:bodyPr vert="horz" lIns="91440" tIns="45720" rIns="91440" bIns="45720" rtlCol="0" anchor="ctr"/>
          <a:lstStyle>
            <a:lvl1pPr algn="l">
              <a:defRPr sz="1200" b="1">
                <a:solidFill>
                  <a:schemeClr val="bg1">
                    <a:lumMod val="25000"/>
                  </a:schemeClr>
                </a:solidFill>
                <a:latin typeface="Verdana" panose="020B0604030504040204" pitchFamily="34" charset="0"/>
                <a:ea typeface="Verdana" panose="020B0604030504040204" pitchFamily="34" charset="0"/>
              </a:defRPr>
            </a:lvl1pPr>
          </a:lstStyle>
          <a:p>
            <a:r>
              <a:rPr lang="nl-NL" b="0"/>
              <a:t>|</a:t>
            </a:r>
            <a:r>
              <a:rPr lang="nl-NL"/>
              <a:t> EDURGY</a:t>
            </a:r>
            <a:endParaRPr lang="nl-BE"/>
          </a:p>
        </p:txBody>
      </p:sp>
    </p:spTree>
    <p:extLst>
      <p:ext uri="{BB962C8B-B14F-4D97-AF65-F5344CB8AC3E}">
        <p14:creationId xmlns:p14="http://schemas.microsoft.com/office/powerpoint/2010/main" val="4280109716"/>
      </p:ext>
    </p:extLst>
  </p:cSld>
  <p:clrMap bg1="lt1" tx1="dk1" bg2="lt2" tx2="dk2" accent1="accent1" accent2="accent2" accent3="accent3" accent4="accent4" accent5="accent5" accent6="accent6" hlink="hlink" folHlink="folHlink"/>
  <p:sldLayoutIdLst>
    <p:sldLayoutId id="2147483683" r:id="rId1"/>
    <p:sldLayoutId id="2147483684" r:id="rId2"/>
  </p:sldLayoutIdLst>
  <p:hf hdr="0"/>
  <p:txStyles>
    <p:titleStyle>
      <a:lvl1pPr algn="l" defTabSz="914400" rtl="0" eaLnBrk="1" latinLnBrk="0" hangingPunct="1">
        <a:lnSpc>
          <a:spcPct val="90000"/>
        </a:lnSpc>
        <a:spcBef>
          <a:spcPct val="0"/>
        </a:spcBef>
        <a:buNone/>
        <a:defRPr sz="4400" b="1" kern="1200">
          <a:solidFill>
            <a:srgbClr val="BEBBBB"/>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sv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sv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4.sv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6.sv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6.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hyperlink" Target="https://joinup.ec.europa.eu/collection/eupl"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hyperlink" Target="https://www.vlaanderen.be/veka/campagnes-van-het-veka#cartoon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s://rise.articulate.com/author/_pTE-GwFnneJVy7sT9UfYhZxAkee0OnN#/author/details/bnC0yIIfBAXvr4xdKA01DqGtF4Hlvc7T/preview"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s://rise.articulate.com/author/_pTE-GwFnneJVy7sT9UfYhZxAkee0OnN#/author/details/bnC0yIIfBAXvr4xdKA01DqGtF4Hlvc7T/preview"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hyperlink" Target="https://www.vlaanderen.be/veka/campagnes-van-het-veka#cartoon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1B378FC7-109F-6B50-71CF-E9D73CD70669}"/>
              </a:ext>
            </a:extLst>
          </p:cNvPr>
          <p:cNvSpPr>
            <a:spLocks noGrp="1"/>
          </p:cNvSpPr>
          <p:nvPr>
            <p:ph type="title"/>
          </p:nvPr>
        </p:nvSpPr>
        <p:spPr/>
        <p:txBody>
          <a:bodyPr/>
          <a:lstStyle/>
          <a:p>
            <a:r>
              <a:rPr lang="nl-BE"/>
              <a:t>Workshop 2</a:t>
            </a:r>
            <a:endParaRPr lang="nl-BE" dirty="0">
              <a:solidFill>
                <a:srgbClr val="BEBBBB"/>
              </a:solidFill>
            </a:endParaRPr>
          </a:p>
        </p:txBody>
      </p:sp>
      <p:sp>
        <p:nvSpPr>
          <p:cNvPr id="3" name="Tijdelijke aanduiding voor datum 2">
            <a:extLst>
              <a:ext uri="{FF2B5EF4-FFF2-40B4-BE49-F238E27FC236}">
                <a16:creationId xmlns:a16="http://schemas.microsoft.com/office/drawing/2014/main" id="{24659CB0-F2FA-8947-5180-15BCC203B31A}"/>
              </a:ext>
            </a:extLst>
          </p:cNvPr>
          <p:cNvSpPr>
            <a:spLocks noGrp="1"/>
          </p:cNvSpPr>
          <p:nvPr>
            <p:ph type="dt" sz="half" idx="10"/>
          </p:nvPr>
        </p:nvSpPr>
        <p:spPr/>
        <p:txBody>
          <a:bodyPr/>
          <a:lstStyle/>
          <a:p>
            <a:fld id="{84E7BD26-33B7-40D2-BBCD-CE71D2F71170}" type="datetime3">
              <a:rPr lang="nl-BE" smtClean="0"/>
              <a:pPr/>
              <a:t>26.01.24</a:t>
            </a:fld>
            <a:endParaRPr lang="nl-BE"/>
          </a:p>
        </p:txBody>
      </p:sp>
      <p:sp>
        <p:nvSpPr>
          <p:cNvPr id="4" name="Tijdelijke aanduiding voor voettekst 3">
            <a:extLst>
              <a:ext uri="{FF2B5EF4-FFF2-40B4-BE49-F238E27FC236}">
                <a16:creationId xmlns:a16="http://schemas.microsoft.com/office/drawing/2014/main" id="{8A13D4D1-0204-B2BB-8D2B-C9005A75C97F}"/>
              </a:ext>
            </a:extLst>
          </p:cNvPr>
          <p:cNvSpPr>
            <a:spLocks noGrp="1"/>
          </p:cNvSpPr>
          <p:nvPr>
            <p:ph type="ftr" sz="quarter" idx="11"/>
          </p:nvPr>
        </p:nvSpPr>
        <p:spPr/>
        <p:txBody>
          <a:bodyPr/>
          <a:lstStyle/>
          <a:p>
            <a:r>
              <a:rPr lang="nl-NL" b="0"/>
              <a:t>|</a:t>
            </a:r>
            <a:r>
              <a:rPr lang="nl-NL"/>
              <a:t> EDURGY</a:t>
            </a:r>
            <a:endParaRPr lang="nl-BE"/>
          </a:p>
        </p:txBody>
      </p:sp>
      <p:sp>
        <p:nvSpPr>
          <p:cNvPr id="5" name="Tijdelijke aanduiding voor dianummer 4">
            <a:extLst>
              <a:ext uri="{FF2B5EF4-FFF2-40B4-BE49-F238E27FC236}">
                <a16:creationId xmlns:a16="http://schemas.microsoft.com/office/drawing/2014/main" id="{C58EDE84-70B6-8FC3-6BEA-830CD2EAF47F}"/>
              </a:ext>
            </a:extLst>
          </p:cNvPr>
          <p:cNvSpPr>
            <a:spLocks noGrp="1"/>
          </p:cNvSpPr>
          <p:nvPr>
            <p:ph type="sldNum" sz="quarter" idx="12"/>
          </p:nvPr>
        </p:nvSpPr>
        <p:spPr/>
        <p:txBody>
          <a:bodyPr/>
          <a:lstStyle/>
          <a:p>
            <a:fld id="{99B07E35-A695-46E2-BA3F-DB38E1F5DA38}" type="slidenum">
              <a:rPr lang="nl-BE" smtClean="0"/>
              <a:pPr/>
              <a:t>1</a:t>
            </a:fld>
            <a:endParaRPr lang="nl-BE"/>
          </a:p>
        </p:txBody>
      </p:sp>
      <p:sp>
        <p:nvSpPr>
          <p:cNvPr id="9" name="Ondertitel 8">
            <a:extLst>
              <a:ext uri="{FF2B5EF4-FFF2-40B4-BE49-F238E27FC236}">
                <a16:creationId xmlns:a16="http://schemas.microsoft.com/office/drawing/2014/main" id="{3421ED6B-643A-0971-1A48-AB364A8AB04F}"/>
              </a:ext>
            </a:extLst>
          </p:cNvPr>
          <p:cNvSpPr>
            <a:spLocks noGrp="1"/>
          </p:cNvSpPr>
          <p:nvPr>
            <p:ph type="subTitle" idx="1"/>
          </p:nvPr>
        </p:nvSpPr>
        <p:spPr/>
        <p:txBody>
          <a:bodyPr>
            <a:normAutofit/>
          </a:bodyPr>
          <a:lstStyle/>
          <a:p>
            <a:r>
              <a:rPr lang="nl-BE" sz="2000" b="1" dirty="0">
                <a:solidFill>
                  <a:srgbClr val="FFFFFF"/>
                </a:solidFill>
              </a:rPr>
              <a:t>In deze workshop laten we bouw- en vastgoedprofessionals kennismaken met elkaars visie, verzuchtingen en aanpak.</a:t>
            </a:r>
          </a:p>
        </p:txBody>
      </p:sp>
    </p:spTree>
    <p:extLst>
      <p:ext uri="{BB962C8B-B14F-4D97-AF65-F5344CB8AC3E}">
        <p14:creationId xmlns:p14="http://schemas.microsoft.com/office/powerpoint/2010/main" val="41484604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3161808" cy="341632"/>
          </a:xfrm>
        </p:spPr>
        <p:txBody>
          <a:bodyPr/>
          <a:lstStyle/>
          <a:p>
            <a:r>
              <a:rPr lang="nl-BE" dirty="0"/>
              <a:t>Case </a:t>
            </a:r>
            <a:r>
              <a:rPr lang="nl-BE" dirty="0" err="1"/>
              <a:t>study</a:t>
            </a:r>
            <a:endParaRPr lang="nl-BE" dirty="0"/>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 van een bestaand vastgoedproject in functie van een energetische renovatie</a:t>
            </a:r>
          </a:p>
        </p:txBody>
      </p:sp>
      <p:sp>
        <p:nvSpPr>
          <p:cNvPr id="5" name="Tekstvak 4">
            <a:extLst>
              <a:ext uri="{FF2B5EF4-FFF2-40B4-BE49-F238E27FC236}">
                <a16:creationId xmlns:a16="http://schemas.microsoft.com/office/drawing/2014/main" id="{7ACD9A24-7D09-BF23-70AE-40CBB5724A01}"/>
              </a:ext>
            </a:extLst>
          </p:cNvPr>
          <p:cNvSpPr txBox="1"/>
          <p:nvPr/>
        </p:nvSpPr>
        <p:spPr>
          <a:xfrm>
            <a:off x="4735465" y="939277"/>
            <a:ext cx="6847114" cy="1938992"/>
          </a:xfrm>
          <a:prstGeom prst="rect">
            <a:avLst/>
          </a:prstGeom>
          <a:noFill/>
        </p:spPr>
        <p:txBody>
          <a:bodyPr wrap="square">
            <a:spAutoFit/>
          </a:bodyPr>
          <a:lstStyle/>
          <a:p>
            <a:r>
              <a:rPr lang="nl-NL" sz="2400" b="1" dirty="0">
                <a:solidFill>
                  <a:srgbClr val="349EB6"/>
                </a:solidFill>
                <a:latin typeface="+mj-lt"/>
              </a:rPr>
              <a:t>Plaatsbeschrijving</a:t>
            </a:r>
          </a:p>
          <a:p>
            <a:endParaRPr lang="nl-NL" sz="2400" i="1" dirty="0">
              <a:solidFill>
                <a:srgbClr val="349EB6"/>
              </a:solidFill>
              <a:latin typeface="+mj-lt"/>
            </a:endParaRPr>
          </a:p>
          <a:p>
            <a:endParaRPr lang="nl-NL" sz="2400" i="1" dirty="0">
              <a:solidFill>
                <a:srgbClr val="349EB6"/>
              </a:solidFill>
              <a:latin typeface="+mj-lt"/>
            </a:endParaRPr>
          </a:p>
          <a:p>
            <a:r>
              <a:rPr lang="nl-NL" sz="2400" i="1" dirty="0">
                <a:solidFill>
                  <a:srgbClr val="349EB6"/>
                </a:solidFill>
                <a:latin typeface="+mj-lt"/>
              </a:rPr>
              <a:t>[Voeg beeldmateriaal toe]</a:t>
            </a:r>
          </a:p>
          <a:p>
            <a:endParaRPr lang="nl-NL" sz="2400" i="1" dirty="0">
              <a:solidFill>
                <a:srgbClr val="349EB6"/>
              </a:solidFill>
              <a:latin typeface="+mj-lt"/>
            </a:endParaRPr>
          </a:p>
        </p:txBody>
      </p:sp>
      <p:pic>
        <p:nvPicPr>
          <p:cNvPr id="9" name="Graphic 8" descr="Blauwdruk silhouet">
            <a:extLst>
              <a:ext uri="{FF2B5EF4-FFF2-40B4-BE49-F238E27FC236}">
                <a16:creationId xmlns:a16="http://schemas.microsoft.com/office/drawing/2014/main" id="{9D07EF76-CBD8-912B-C782-FC8F22224C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01164" y="2421069"/>
            <a:ext cx="914400" cy="914400"/>
          </a:xfrm>
          <a:prstGeom prst="rect">
            <a:avLst/>
          </a:prstGeom>
        </p:spPr>
      </p:pic>
    </p:spTree>
    <p:extLst>
      <p:ext uri="{BB962C8B-B14F-4D97-AF65-F5344CB8AC3E}">
        <p14:creationId xmlns:p14="http://schemas.microsoft.com/office/powerpoint/2010/main" val="2066496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3161808" cy="341632"/>
          </a:xfrm>
        </p:spPr>
        <p:txBody>
          <a:bodyPr/>
          <a:lstStyle/>
          <a:p>
            <a:r>
              <a:rPr lang="nl-BE" dirty="0"/>
              <a:t>Case </a:t>
            </a:r>
            <a:r>
              <a:rPr lang="nl-BE" dirty="0" err="1"/>
              <a:t>study</a:t>
            </a:r>
            <a:endParaRPr lang="nl-BE" dirty="0"/>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 van een bestaand vastgoedproject in functie van een energetische renovatie</a:t>
            </a:r>
          </a:p>
        </p:txBody>
      </p:sp>
      <p:sp>
        <p:nvSpPr>
          <p:cNvPr id="5" name="Tekstvak 4">
            <a:extLst>
              <a:ext uri="{FF2B5EF4-FFF2-40B4-BE49-F238E27FC236}">
                <a16:creationId xmlns:a16="http://schemas.microsoft.com/office/drawing/2014/main" id="{7ACD9A24-7D09-BF23-70AE-40CBB5724A01}"/>
              </a:ext>
            </a:extLst>
          </p:cNvPr>
          <p:cNvSpPr txBox="1"/>
          <p:nvPr/>
        </p:nvSpPr>
        <p:spPr>
          <a:xfrm>
            <a:off x="4735465" y="939277"/>
            <a:ext cx="6847114" cy="1938992"/>
          </a:xfrm>
          <a:prstGeom prst="rect">
            <a:avLst/>
          </a:prstGeom>
          <a:noFill/>
        </p:spPr>
        <p:txBody>
          <a:bodyPr wrap="square">
            <a:spAutoFit/>
          </a:bodyPr>
          <a:lstStyle/>
          <a:p>
            <a:r>
              <a:rPr lang="nl-NL" sz="2400" b="1" dirty="0">
                <a:solidFill>
                  <a:srgbClr val="349EB6"/>
                </a:solidFill>
                <a:latin typeface="+mj-lt"/>
              </a:rPr>
              <a:t>Ligging</a:t>
            </a:r>
          </a:p>
          <a:p>
            <a:endParaRPr lang="nl-NL" sz="2400" i="1" dirty="0">
              <a:solidFill>
                <a:srgbClr val="349EB6"/>
              </a:solidFill>
              <a:latin typeface="+mj-lt"/>
            </a:endParaRPr>
          </a:p>
          <a:p>
            <a:endParaRPr lang="nl-NL" sz="2400" i="1" dirty="0">
              <a:solidFill>
                <a:srgbClr val="349EB6"/>
              </a:solidFill>
              <a:latin typeface="+mj-lt"/>
            </a:endParaRPr>
          </a:p>
          <a:p>
            <a:r>
              <a:rPr lang="nl-NL" sz="2400" i="1" dirty="0">
                <a:solidFill>
                  <a:srgbClr val="349EB6"/>
                </a:solidFill>
                <a:latin typeface="+mj-lt"/>
              </a:rPr>
              <a:t>[Voeg beeldmateriaal toe]</a:t>
            </a:r>
          </a:p>
          <a:p>
            <a:endParaRPr lang="nl-NL" sz="2400" i="1" dirty="0">
              <a:solidFill>
                <a:srgbClr val="349EB6"/>
              </a:solidFill>
              <a:latin typeface="+mj-lt"/>
            </a:endParaRPr>
          </a:p>
        </p:txBody>
      </p:sp>
      <p:pic>
        <p:nvPicPr>
          <p:cNvPr id="2" name="Graphic 1" descr="Markering silhouet">
            <a:extLst>
              <a:ext uri="{FF2B5EF4-FFF2-40B4-BE49-F238E27FC236}">
                <a16:creationId xmlns:a16="http://schemas.microsoft.com/office/drawing/2014/main" id="{300F0ABE-80B2-D2F0-4A6F-529E6D0248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01164" y="2421069"/>
            <a:ext cx="914400" cy="914400"/>
          </a:xfrm>
          <a:prstGeom prst="rect">
            <a:avLst/>
          </a:prstGeom>
        </p:spPr>
      </p:pic>
    </p:spTree>
    <p:extLst>
      <p:ext uri="{BB962C8B-B14F-4D97-AF65-F5344CB8AC3E}">
        <p14:creationId xmlns:p14="http://schemas.microsoft.com/office/powerpoint/2010/main" val="4090329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3161808" cy="341632"/>
          </a:xfrm>
        </p:spPr>
        <p:txBody>
          <a:bodyPr/>
          <a:lstStyle/>
          <a:p>
            <a:r>
              <a:rPr lang="nl-BE" dirty="0"/>
              <a:t>Case </a:t>
            </a:r>
            <a:r>
              <a:rPr lang="nl-BE" dirty="0" err="1"/>
              <a:t>study</a:t>
            </a:r>
            <a:endParaRPr lang="nl-BE" dirty="0"/>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 van een bestaand vastgoedproject in functie van een energetische renovatie</a:t>
            </a:r>
          </a:p>
        </p:txBody>
      </p:sp>
      <p:sp>
        <p:nvSpPr>
          <p:cNvPr id="5" name="Tekstvak 4">
            <a:extLst>
              <a:ext uri="{FF2B5EF4-FFF2-40B4-BE49-F238E27FC236}">
                <a16:creationId xmlns:a16="http://schemas.microsoft.com/office/drawing/2014/main" id="{7ACD9A24-7D09-BF23-70AE-40CBB5724A01}"/>
              </a:ext>
            </a:extLst>
          </p:cNvPr>
          <p:cNvSpPr txBox="1"/>
          <p:nvPr/>
        </p:nvSpPr>
        <p:spPr>
          <a:xfrm>
            <a:off x="4735465" y="939277"/>
            <a:ext cx="6847114" cy="1938992"/>
          </a:xfrm>
          <a:prstGeom prst="rect">
            <a:avLst/>
          </a:prstGeom>
          <a:noFill/>
        </p:spPr>
        <p:txBody>
          <a:bodyPr wrap="square">
            <a:spAutoFit/>
          </a:bodyPr>
          <a:lstStyle/>
          <a:p>
            <a:r>
              <a:rPr lang="nl-NL" sz="2400" b="1" dirty="0">
                <a:solidFill>
                  <a:srgbClr val="349EB6"/>
                </a:solidFill>
                <a:latin typeface="+mj-lt"/>
              </a:rPr>
              <a:t>Staat van het vastgoed</a:t>
            </a:r>
          </a:p>
          <a:p>
            <a:endParaRPr lang="nl-NL" sz="2400" i="1" dirty="0">
              <a:solidFill>
                <a:srgbClr val="349EB6"/>
              </a:solidFill>
              <a:latin typeface="+mj-lt"/>
            </a:endParaRPr>
          </a:p>
          <a:p>
            <a:endParaRPr lang="nl-NL" sz="2400" i="1" dirty="0">
              <a:solidFill>
                <a:srgbClr val="349EB6"/>
              </a:solidFill>
              <a:latin typeface="+mj-lt"/>
            </a:endParaRPr>
          </a:p>
          <a:p>
            <a:r>
              <a:rPr lang="nl-NL" sz="2400" i="1" dirty="0">
                <a:solidFill>
                  <a:srgbClr val="349EB6"/>
                </a:solidFill>
                <a:latin typeface="+mj-lt"/>
              </a:rPr>
              <a:t>[Voeg beeldmateriaal toe]</a:t>
            </a:r>
          </a:p>
          <a:p>
            <a:endParaRPr lang="nl-NL" sz="2400" i="1" dirty="0">
              <a:solidFill>
                <a:srgbClr val="349EB6"/>
              </a:solidFill>
              <a:latin typeface="+mj-lt"/>
            </a:endParaRPr>
          </a:p>
        </p:txBody>
      </p:sp>
      <p:pic>
        <p:nvPicPr>
          <p:cNvPr id="3" name="Graphic 2" descr="Bakstenen muur bouwen silhouet">
            <a:extLst>
              <a:ext uri="{FF2B5EF4-FFF2-40B4-BE49-F238E27FC236}">
                <a16:creationId xmlns:a16="http://schemas.microsoft.com/office/drawing/2014/main" id="{60CF1588-F760-8215-9C01-19542BB7A67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01164" y="2422127"/>
            <a:ext cx="914400" cy="914400"/>
          </a:xfrm>
          <a:prstGeom prst="rect">
            <a:avLst/>
          </a:prstGeom>
        </p:spPr>
      </p:pic>
    </p:spTree>
    <p:extLst>
      <p:ext uri="{BB962C8B-B14F-4D97-AF65-F5344CB8AC3E}">
        <p14:creationId xmlns:p14="http://schemas.microsoft.com/office/powerpoint/2010/main" val="1294242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3161808" cy="341632"/>
          </a:xfrm>
        </p:spPr>
        <p:txBody>
          <a:bodyPr/>
          <a:lstStyle/>
          <a:p>
            <a:r>
              <a:rPr lang="nl-BE" dirty="0"/>
              <a:t>Case </a:t>
            </a:r>
            <a:r>
              <a:rPr lang="nl-BE" dirty="0" err="1"/>
              <a:t>study</a:t>
            </a:r>
            <a:endParaRPr lang="nl-BE" dirty="0"/>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 van een bestaand vastgoedproject in functie van een energetische renovatie</a:t>
            </a:r>
          </a:p>
        </p:txBody>
      </p:sp>
      <p:sp>
        <p:nvSpPr>
          <p:cNvPr id="5" name="Tekstvak 4">
            <a:extLst>
              <a:ext uri="{FF2B5EF4-FFF2-40B4-BE49-F238E27FC236}">
                <a16:creationId xmlns:a16="http://schemas.microsoft.com/office/drawing/2014/main" id="{7ACD9A24-7D09-BF23-70AE-40CBB5724A01}"/>
              </a:ext>
            </a:extLst>
          </p:cNvPr>
          <p:cNvSpPr txBox="1"/>
          <p:nvPr/>
        </p:nvSpPr>
        <p:spPr>
          <a:xfrm>
            <a:off x="4735465" y="939277"/>
            <a:ext cx="6847114" cy="1938992"/>
          </a:xfrm>
          <a:prstGeom prst="rect">
            <a:avLst/>
          </a:prstGeom>
          <a:noFill/>
        </p:spPr>
        <p:txBody>
          <a:bodyPr wrap="square">
            <a:spAutoFit/>
          </a:bodyPr>
          <a:lstStyle/>
          <a:p>
            <a:r>
              <a:rPr lang="nl-NL" sz="2400" b="1" dirty="0">
                <a:solidFill>
                  <a:srgbClr val="349EB6"/>
                </a:solidFill>
                <a:latin typeface="+mj-lt"/>
              </a:rPr>
              <a:t>Doelstellingen van de renovatie</a:t>
            </a:r>
          </a:p>
          <a:p>
            <a:endParaRPr lang="nl-NL" sz="2400" i="1" dirty="0">
              <a:solidFill>
                <a:srgbClr val="349EB6"/>
              </a:solidFill>
              <a:latin typeface="+mj-lt"/>
            </a:endParaRPr>
          </a:p>
          <a:p>
            <a:endParaRPr lang="nl-NL" sz="2400" i="1" dirty="0">
              <a:solidFill>
                <a:srgbClr val="349EB6"/>
              </a:solidFill>
              <a:latin typeface="+mj-lt"/>
            </a:endParaRPr>
          </a:p>
          <a:p>
            <a:r>
              <a:rPr lang="nl-NL" sz="2400" i="1" dirty="0">
                <a:solidFill>
                  <a:srgbClr val="349EB6"/>
                </a:solidFill>
                <a:latin typeface="+mj-lt"/>
              </a:rPr>
              <a:t>[Voeg beeldmateriaal toe]</a:t>
            </a:r>
          </a:p>
          <a:p>
            <a:endParaRPr lang="nl-NL" sz="2400" i="1" dirty="0">
              <a:solidFill>
                <a:srgbClr val="349EB6"/>
              </a:solidFill>
              <a:latin typeface="+mj-lt"/>
            </a:endParaRPr>
          </a:p>
        </p:txBody>
      </p:sp>
      <p:pic>
        <p:nvPicPr>
          <p:cNvPr id="3" name="Graphic 2" descr="Doel silhouet">
            <a:extLst>
              <a:ext uri="{FF2B5EF4-FFF2-40B4-BE49-F238E27FC236}">
                <a16:creationId xmlns:a16="http://schemas.microsoft.com/office/drawing/2014/main" id="{D7E69EC6-51F6-742C-3F9E-8B317F41F4E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3246" y="2421069"/>
            <a:ext cx="914400" cy="914400"/>
          </a:xfrm>
          <a:prstGeom prst="rect">
            <a:avLst/>
          </a:prstGeom>
        </p:spPr>
      </p:pic>
    </p:spTree>
    <p:extLst>
      <p:ext uri="{BB962C8B-B14F-4D97-AF65-F5344CB8AC3E}">
        <p14:creationId xmlns:p14="http://schemas.microsoft.com/office/powerpoint/2010/main" val="797993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3161808" cy="341632"/>
          </a:xfrm>
        </p:spPr>
        <p:txBody>
          <a:bodyPr/>
          <a:lstStyle/>
          <a:p>
            <a:r>
              <a:rPr lang="nl-BE" dirty="0"/>
              <a:t>Case </a:t>
            </a:r>
            <a:r>
              <a:rPr lang="nl-BE" dirty="0" err="1"/>
              <a:t>study</a:t>
            </a:r>
            <a:endParaRPr lang="nl-BE" dirty="0"/>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 van een bestaand vastgoedproject in functie van een energetische renovatie</a:t>
            </a:r>
          </a:p>
        </p:txBody>
      </p:sp>
      <p:sp>
        <p:nvSpPr>
          <p:cNvPr id="5" name="Tekstvak 4">
            <a:extLst>
              <a:ext uri="{FF2B5EF4-FFF2-40B4-BE49-F238E27FC236}">
                <a16:creationId xmlns:a16="http://schemas.microsoft.com/office/drawing/2014/main" id="{7ACD9A24-7D09-BF23-70AE-40CBB5724A01}"/>
              </a:ext>
            </a:extLst>
          </p:cNvPr>
          <p:cNvSpPr txBox="1"/>
          <p:nvPr/>
        </p:nvSpPr>
        <p:spPr>
          <a:xfrm>
            <a:off x="4735465" y="939277"/>
            <a:ext cx="6847114" cy="1938992"/>
          </a:xfrm>
          <a:prstGeom prst="rect">
            <a:avLst/>
          </a:prstGeom>
          <a:noFill/>
        </p:spPr>
        <p:txBody>
          <a:bodyPr wrap="square">
            <a:spAutoFit/>
          </a:bodyPr>
          <a:lstStyle/>
          <a:p>
            <a:r>
              <a:rPr lang="nl-NL" sz="2400" b="1" dirty="0">
                <a:solidFill>
                  <a:srgbClr val="349EB6"/>
                </a:solidFill>
                <a:latin typeface="+mj-lt"/>
              </a:rPr>
              <a:t>Randvoorwaarden bij de renovatie</a:t>
            </a:r>
          </a:p>
          <a:p>
            <a:endParaRPr lang="nl-NL" sz="2400" i="1" dirty="0">
              <a:solidFill>
                <a:srgbClr val="349EB6"/>
              </a:solidFill>
              <a:latin typeface="+mj-lt"/>
            </a:endParaRPr>
          </a:p>
          <a:p>
            <a:endParaRPr lang="nl-NL" sz="2400" i="1" dirty="0">
              <a:solidFill>
                <a:srgbClr val="349EB6"/>
              </a:solidFill>
              <a:latin typeface="+mj-lt"/>
            </a:endParaRPr>
          </a:p>
          <a:p>
            <a:r>
              <a:rPr lang="nl-NL" sz="2400" i="1" dirty="0">
                <a:solidFill>
                  <a:srgbClr val="349EB6"/>
                </a:solidFill>
                <a:latin typeface="+mj-lt"/>
              </a:rPr>
              <a:t>[Voeg beeldmateriaal toe]</a:t>
            </a:r>
          </a:p>
          <a:p>
            <a:endParaRPr lang="nl-NL" sz="2400" i="1" dirty="0">
              <a:solidFill>
                <a:srgbClr val="349EB6"/>
              </a:solidFill>
              <a:latin typeface="+mj-lt"/>
            </a:endParaRPr>
          </a:p>
        </p:txBody>
      </p:sp>
      <p:pic>
        <p:nvPicPr>
          <p:cNvPr id="3" name="Graphic 2" descr="Filter silhouet">
            <a:extLst>
              <a:ext uri="{FF2B5EF4-FFF2-40B4-BE49-F238E27FC236}">
                <a16:creationId xmlns:a16="http://schemas.microsoft.com/office/drawing/2014/main" id="{4BB37FFC-FF2B-A3E3-2AAC-2965996BE6D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01164" y="2422127"/>
            <a:ext cx="914400" cy="914400"/>
          </a:xfrm>
          <a:prstGeom prst="rect">
            <a:avLst/>
          </a:prstGeom>
        </p:spPr>
      </p:pic>
    </p:spTree>
    <p:extLst>
      <p:ext uri="{BB962C8B-B14F-4D97-AF65-F5344CB8AC3E}">
        <p14:creationId xmlns:p14="http://schemas.microsoft.com/office/powerpoint/2010/main" val="172564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3161808" cy="341632"/>
          </a:xfrm>
        </p:spPr>
        <p:txBody>
          <a:bodyPr/>
          <a:lstStyle/>
          <a:p>
            <a:r>
              <a:rPr lang="nl-BE" dirty="0"/>
              <a:t>Case </a:t>
            </a:r>
            <a:r>
              <a:rPr lang="nl-BE" dirty="0" err="1"/>
              <a:t>study</a:t>
            </a:r>
            <a:endParaRPr lang="nl-BE" dirty="0"/>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 van een bestaand vastgoedproject in functie van een energetische renovatie</a:t>
            </a:r>
          </a:p>
        </p:txBody>
      </p:sp>
      <p:sp>
        <p:nvSpPr>
          <p:cNvPr id="5" name="Tekstvak 4">
            <a:extLst>
              <a:ext uri="{FF2B5EF4-FFF2-40B4-BE49-F238E27FC236}">
                <a16:creationId xmlns:a16="http://schemas.microsoft.com/office/drawing/2014/main" id="{7ACD9A24-7D09-BF23-70AE-40CBB5724A01}"/>
              </a:ext>
            </a:extLst>
          </p:cNvPr>
          <p:cNvSpPr txBox="1"/>
          <p:nvPr/>
        </p:nvSpPr>
        <p:spPr>
          <a:xfrm>
            <a:off x="4735465" y="944940"/>
            <a:ext cx="6847114" cy="1569660"/>
          </a:xfrm>
          <a:prstGeom prst="rect">
            <a:avLst/>
          </a:prstGeom>
          <a:noFill/>
        </p:spPr>
        <p:txBody>
          <a:bodyPr wrap="square">
            <a:spAutoFit/>
          </a:bodyPr>
          <a:lstStyle/>
          <a:p>
            <a:r>
              <a:rPr lang="nl-NL" sz="2400" b="1" dirty="0">
                <a:solidFill>
                  <a:srgbClr val="349EB6"/>
                </a:solidFill>
                <a:latin typeface="+mj-lt"/>
              </a:rPr>
              <a:t>Samenstelling van het dossier</a:t>
            </a:r>
          </a:p>
          <a:p>
            <a:endParaRPr lang="nl-NL" sz="2400" i="1" dirty="0">
              <a:solidFill>
                <a:srgbClr val="349EB6"/>
              </a:solidFill>
              <a:latin typeface="+mj-lt"/>
            </a:endParaRPr>
          </a:p>
          <a:p>
            <a:endParaRPr lang="nl-NL" sz="2400" i="1" dirty="0">
              <a:solidFill>
                <a:srgbClr val="349EB6"/>
              </a:solidFill>
              <a:latin typeface="+mj-lt"/>
            </a:endParaRPr>
          </a:p>
          <a:p>
            <a:r>
              <a:rPr lang="nl-NL" sz="2400" i="1" dirty="0">
                <a:solidFill>
                  <a:srgbClr val="349EB6"/>
                </a:solidFill>
                <a:latin typeface="+mj-lt"/>
              </a:rPr>
              <a:t>[Voeg overzicht toe]</a:t>
            </a:r>
          </a:p>
        </p:txBody>
      </p:sp>
      <p:pic>
        <p:nvPicPr>
          <p:cNvPr id="3" name="Graphic 2" descr="Geopende map silhouet">
            <a:extLst>
              <a:ext uri="{FF2B5EF4-FFF2-40B4-BE49-F238E27FC236}">
                <a16:creationId xmlns:a16="http://schemas.microsoft.com/office/drawing/2014/main" id="{4997B09F-9B29-22EE-334D-B3165ACA06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3246" y="2514600"/>
            <a:ext cx="914400" cy="914400"/>
          </a:xfrm>
          <a:prstGeom prst="rect">
            <a:avLst/>
          </a:prstGeom>
        </p:spPr>
      </p:pic>
    </p:spTree>
    <p:extLst>
      <p:ext uri="{BB962C8B-B14F-4D97-AF65-F5344CB8AC3E}">
        <p14:creationId xmlns:p14="http://schemas.microsoft.com/office/powerpoint/2010/main" val="1779478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3161808" cy="341632"/>
          </a:xfrm>
        </p:spPr>
        <p:txBody>
          <a:bodyPr/>
          <a:lstStyle/>
          <a:p>
            <a:r>
              <a:rPr lang="nl-BE" dirty="0"/>
              <a:t>Plan van aanpak</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Concreet te ondernemen stappen in het kader van een energetische renovatie</a:t>
            </a:r>
          </a:p>
        </p:txBody>
      </p:sp>
      <p:sp>
        <p:nvSpPr>
          <p:cNvPr id="5" name="Tekstvak 4">
            <a:extLst>
              <a:ext uri="{FF2B5EF4-FFF2-40B4-BE49-F238E27FC236}">
                <a16:creationId xmlns:a16="http://schemas.microsoft.com/office/drawing/2014/main" id="{7ACD9A24-7D09-BF23-70AE-40CBB5724A01}"/>
              </a:ext>
            </a:extLst>
          </p:cNvPr>
          <p:cNvSpPr txBox="1"/>
          <p:nvPr/>
        </p:nvSpPr>
        <p:spPr>
          <a:xfrm>
            <a:off x="4735465" y="939277"/>
            <a:ext cx="6847114" cy="1569660"/>
          </a:xfrm>
          <a:prstGeom prst="rect">
            <a:avLst/>
          </a:prstGeom>
          <a:noFill/>
        </p:spPr>
        <p:txBody>
          <a:bodyPr wrap="square">
            <a:spAutoFit/>
          </a:bodyPr>
          <a:lstStyle/>
          <a:p>
            <a:r>
              <a:rPr lang="nl-NL" sz="2400" b="1" dirty="0">
                <a:solidFill>
                  <a:srgbClr val="349EB6"/>
                </a:solidFill>
                <a:latin typeface="+mj-lt"/>
              </a:rPr>
              <a:t>Stappenplan </a:t>
            </a:r>
          </a:p>
          <a:p>
            <a:endParaRPr lang="nl-NL" sz="2400" i="1" dirty="0">
              <a:solidFill>
                <a:srgbClr val="349EB6"/>
              </a:solidFill>
              <a:latin typeface="+mj-lt"/>
            </a:endParaRPr>
          </a:p>
          <a:p>
            <a:endParaRPr lang="nl-NL" sz="2400" i="1" dirty="0">
              <a:solidFill>
                <a:srgbClr val="349EB6"/>
              </a:solidFill>
              <a:latin typeface="+mj-lt"/>
            </a:endParaRPr>
          </a:p>
          <a:p>
            <a:r>
              <a:rPr lang="nl-NL" sz="2400" i="1" dirty="0">
                <a:solidFill>
                  <a:srgbClr val="349EB6"/>
                </a:solidFill>
                <a:latin typeface="+mj-lt"/>
              </a:rPr>
              <a:t>[Voeg stappenplan toe]</a:t>
            </a:r>
          </a:p>
        </p:txBody>
      </p:sp>
      <p:pic>
        <p:nvPicPr>
          <p:cNvPr id="3" name="Graphic 2" descr="Geopende map silhouet">
            <a:extLst>
              <a:ext uri="{FF2B5EF4-FFF2-40B4-BE49-F238E27FC236}">
                <a16:creationId xmlns:a16="http://schemas.microsoft.com/office/drawing/2014/main" id="{4997B09F-9B29-22EE-334D-B3165ACA06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3246" y="2514600"/>
            <a:ext cx="914400" cy="914400"/>
          </a:xfrm>
          <a:prstGeom prst="rect">
            <a:avLst/>
          </a:prstGeom>
        </p:spPr>
      </p:pic>
    </p:spTree>
    <p:extLst>
      <p:ext uri="{BB962C8B-B14F-4D97-AF65-F5344CB8AC3E}">
        <p14:creationId xmlns:p14="http://schemas.microsoft.com/office/powerpoint/2010/main" val="262818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3ACBA6-4E7A-3D12-BDAD-D3B9CC5E47AB}"/>
              </a:ext>
            </a:extLst>
          </p:cNvPr>
          <p:cNvSpPr>
            <a:spLocks noGrp="1"/>
          </p:cNvSpPr>
          <p:nvPr>
            <p:ph type="title"/>
          </p:nvPr>
        </p:nvSpPr>
        <p:spPr/>
        <p:txBody>
          <a:bodyPr/>
          <a:lstStyle/>
          <a:p>
            <a:r>
              <a:rPr lang="nl-BE" dirty="0"/>
              <a:t>BEDANKT VOOR JE DEELNAME.</a:t>
            </a:r>
          </a:p>
        </p:txBody>
      </p:sp>
    </p:spTree>
    <p:extLst>
      <p:ext uri="{BB962C8B-B14F-4D97-AF65-F5344CB8AC3E}">
        <p14:creationId xmlns:p14="http://schemas.microsoft.com/office/powerpoint/2010/main" val="3816479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B43AF5-F714-6EE6-A5F4-71DBF40B40C0}"/>
              </a:ext>
            </a:extLst>
          </p:cNvPr>
          <p:cNvSpPr>
            <a:spLocks noGrp="1"/>
          </p:cNvSpPr>
          <p:nvPr>
            <p:ph type="title"/>
          </p:nvPr>
        </p:nvSpPr>
        <p:spPr>
          <a:xfrm>
            <a:off x="1156074" y="2020047"/>
            <a:ext cx="9754733" cy="1927457"/>
          </a:xfrm>
        </p:spPr>
        <p:txBody>
          <a:bodyPr>
            <a:normAutofit/>
          </a:bodyPr>
          <a:lstStyle/>
          <a:p>
            <a:r>
              <a:rPr lang="la-Latn" sz="2000" b="0" i="1" cap="none"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Dit artefact valt onder de european union public license (EUPL) en dient gedistribueerd te worden onder de meest recente versie van de EUPL. Meer informatie hierover is beschikbaar op </a:t>
            </a:r>
            <a:r>
              <a:rPr lang="la-Latn" sz="2000" b="0" i="1" u="sng" cap="none" dirty="0">
                <a:solidFill>
                  <a:srgbClr val="0070C0"/>
                </a:solidFill>
                <a:effectLst/>
                <a:latin typeface="Calibri Light" panose="020F0302020204030204" pitchFamily="34" charset="0"/>
                <a:ea typeface="Calibri Light" panose="020F0302020204030204" pitchFamily="34" charset="0"/>
                <a:cs typeface="Times New Roman" panose="02020603050405020304" pitchFamily="18" charset="0"/>
                <a:hlinkClick r:id="rId2"/>
              </a:rPr>
              <a:t>EUPL | joinup (europa.Eu)</a:t>
            </a:r>
            <a:r>
              <a:rPr lang="la-Latn" sz="2000" b="0" i="1" cap="none"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a:t>
            </a:r>
            <a:br>
              <a:rPr lang="nl-BE" sz="2000" b="0" cap="none"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br>
            <a:endParaRPr lang="nl-BE" sz="3600" b="0" cap="none" dirty="0"/>
          </a:p>
        </p:txBody>
      </p:sp>
      <p:sp>
        <p:nvSpPr>
          <p:cNvPr id="3" name="Ondertitel 2">
            <a:extLst>
              <a:ext uri="{FF2B5EF4-FFF2-40B4-BE49-F238E27FC236}">
                <a16:creationId xmlns:a16="http://schemas.microsoft.com/office/drawing/2014/main" id="{66199552-9A9D-DFB7-B0E0-A212BB14A7FB}"/>
              </a:ext>
            </a:extLst>
          </p:cNvPr>
          <p:cNvSpPr>
            <a:spLocks noGrp="1"/>
          </p:cNvSpPr>
          <p:nvPr>
            <p:ph type="subTitle" idx="1"/>
          </p:nvPr>
        </p:nvSpPr>
        <p:spPr/>
        <p:txBody>
          <a:bodyPr/>
          <a:lstStyle/>
          <a:p>
            <a:endParaRPr lang="nl-BE"/>
          </a:p>
        </p:txBody>
      </p:sp>
    </p:spTree>
    <p:extLst>
      <p:ext uri="{BB962C8B-B14F-4D97-AF65-F5344CB8AC3E}">
        <p14:creationId xmlns:p14="http://schemas.microsoft.com/office/powerpoint/2010/main" val="1775598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7DE4AF5D-DD32-7BF8-708C-FD7B8066273C}"/>
              </a:ext>
            </a:extLst>
          </p:cNvPr>
          <p:cNvSpPr>
            <a:spLocks noGrp="1"/>
          </p:cNvSpPr>
          <p:nvPr>
            <p:ph type="sldNum" sz="quarter" idx="10"/>
          </p:nvPr>
        </p:nvSpPr>
        <p:spPr/>
        <p:txBody>
          <a:bodyPr/>
          <a:lstStyle/>
          <a:p>
            <a:fld id="{99B07E35-A695-46E2-BA3F-DB38E1F5DA38}" type="slidenum">
              <a:rPr lang="nl-BE" smtClean="0"/>
              <a:pPr/>
              <a:t>2</a:t>
            </a:fld>
            <a:endParaRPr lang="nl-BE"/>
          </a:p>
        </p:txBody>
      </p:sp>
      <p:sp>
        <p:nvSpPr>
          <p:cNvPr id="3" name="Tijdelijke aanduiding voor datum 2">
            <a:extLst>
              <a:ext uri="{FF2B5EF4-FFF2-40B4-BE49-F238E27FC236}">
                <a16:creationId xmlns:a16="http://schemas.microsoft.com/office/drawing/2014/main" id="{6DCC7FC4-8F65-E562-DB23-E6C32F17E66A}"/>
              </a:ext>
            </a:extLst>
          </p:cNvPr>
          <p:cNvSpPr>
            <a:spLocks noGrp="1"/>
          </p:cNvSpPr>
          <p:nvPr>
            <p:ph type="dt" sz="half" idx="11"/>
          </p:nvPr>
        </p:nvSpPr>
        <p:spPr/>
        <p:txBody>
          <a:bodyPr/>
          <a:lstStyle/>
          <a:p>
            <a:fld id="{84E7BD26-33B7-40D2-BBCD-CE71D2F71170}" type="datetime3">
              <a:rPr lang="nl-BE" smtClean="0"/>
              <a:pPr/>
              <a:t>26.01.24</a:t>
            </a:fld>
            <a:endParaRPr lang="nl-BE"/>
          </a:p>
        </p:txBody>
      </p:sp>
      <p:sp>
        <p:nvSpPr>
          <p:cNvPr id="4" name="Tijdelijke aanduiding voor voettekst 3">
            <a:extLst>
              <a:ext uri="{FF2B5EF4-FFF2-40B4-BE49-F238E27FC236}">
                <a16:creationId xmlns:a16="http://schemas.microsoft.com/office/drawing/2014/main" id="{51C6426B-F036-F758-7A5F-FA483CC6367F}"/>
              </a:ext>
            </a:extLst>
          </p:cNvPr>
          <p:cNvSpPr>
            <a:spLocks noGrp="1"/>
          </p:cNvSpPr>
          <p:nvPr>
            <p:ph type="ftr" sz="quarter" idx="12"/>
          </p:nvPr>
        </p:nvSpPr>
        <p:spPr/>
        <p:txBody>
          <a:bodyPr/>
          <a:lstStyle/>
          <a:p>
            <a:r>
              <a:rPr lang="nl-NL" b="0"/>
              <a:t>|</a:t>
            </a:r>
            <a:r>
              <a:rPr lang="nl-NL"/>
              <a:t> EDURGY</a:t>
            </a:r>
            <a:endParaRPr lang="nl-BE"/>
          </a:p>
        </p:txBody>
      </p:sp>
      <p:sp>
        <p:nvSpPr>
          <p:cNvPr id="5" name="Titel 4">
            <a:extLst>
              <a:ext uri="{FF2B5EF4-FFF2-40B4-BE49-F238E27FC236}">
                <a16:creationId xmlns:a16="http://schemas.microsoft.com/office/drawing/2014/main" id="{F9617AD8-ABA0-FAA6-97D8-53D6741DE53B}"/>
              </a:ext>
            </a:extLst>
          </p:cNvPr>
          <p:cNvSpPr>
            <a:spLocks noGrp="1"/>
          </p:cNvSpPr>
          <p:nvPr>
            <p:ph type="title"/>
          </p:nvPr>
        </p:nvSpPr>
        <p:spPr>
          <a:xfrm>
            <a:off x="1156074" y="2020047"/>
            <a:ext cx="4939926" cy="1927457"/>
          </a:xfrm>
        </p:spPr>
        <p:txBody>
          <a:bodyPr>
            <a:normAutofit/>
          </a:bodyPr>
          <a:lstStyle/>
          <a:p>
            <a:r>
              <a:rPr lang="nl-BE" dirty="0"/>
              <a:t>Ik zou weleens willen weten…</a:t>
            </a:r>
          </a:p>
        </p:txBody>
      </p:sp>
      <p:sp>
        <p:nvSpPr>
          <p:cNvPr id="9" name="Tijdelijke aanduiding voor inhoud 8">
            <a:extLst>
              <a:ext uri="{FF2B5EF4-FFF2-40B4-BE49-F238E27FC236}">
                <a16:creationId xmlns:a16="http://schemas.microsoft.com/office/drawing/2014/main" id="{A5C9C41B-C213-3F53-7F52-E7C94294EFA5}"/>
              </a:ext>
            </a:extLst>
          </p:cNvPr>
          <p:cNvSpPr>
            <a:spLocks noGrp="1"/>
          </p:cNvSpPr>
          <p:nvPr>
            <p:ph idx="13"/>
          </p:nvPr>
        </p:nvSpPr>
        <p:spPr/>
        <p:txBody>
          <a:bodyPr/>
          <a:lstStyle/>
          <a:p>
            <a:pPr marL="0" indent="0">
              <a:buNone/>
            </a:pPr>
            <a:r>
              <a:rPr lang="nl-NL" sz="2800" b="1" dirty="0"/>
              <a:t>Waar ben jij benieuwd naar?</a:t>
            </a:r>
          </a:p>
          <a:p>
            <a:pPr marL="0" indent="0">
              <a:buNone/>
            </a:pPr>
            <a:r>
              <a:rPr lang="nl-NL" sz="2800" b="1" dirty="0"/>
              <a:t>Wat wil je graag vragen aan…?</a:t>
            </a:r>
          </a:p>
        </p:txBody>
      </p:sp>
    </p:spTree>
    <p:extLst>
      <p:ext uri="{BB962C8B-B14F-4D97-AF65-F5344CB8AC3E}">
        <p14:creationId xmlns:p14="http://schemas.microsoft.com/office/powerpoint/2010/main" val="2138836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7DE4AF5D-DD32-7BF8-708C-FD7B8066273C}"/>
              </a:ext>
            </a:extLst>
          </p:cNvPr>
          <p:cNvSpPr>
            <a:spLocks noGrp="1"/>
          </p:cNvSpPr>
          <p:nvPr>
            <p:ph type="sldNum" sz="quarter" idx="10"/>
          </p:nvPr>
        </p:nvSpPr>
        <p:spPr/>
        <p:txBody>
          <a:bodyPr/>
          <a:lstStyle/>
          <a:p>
            <a:fld id="{99B07E35-A695-46E2-BA3F-DB38E1F5DA38}" type="slidenum">
              <a:rPr lang="nl-BE" smtClean="0"/>
              <a:pPr/>
              <a:t>3</a:t>
            </a:fld>
            <a:endParaRPr lang="nl-BE"/>
          </a:p>
        </p:txBody>
      </p:sp>
      <p:sp>
        <p:nvSpPr>
          <p:cNvPr id="3" name="Tijdelijke aanduiding voor datum 2">
            <a:extLst>
              <a:ext uri="{FF2B5EF4-FFF2-40B4-BE49-F238E27FC236}">
                <a16:creationId xmlns:a16="http://schemas.microsoft.com/office/drawing/2014/main" id="{6DCC7FC4-8F65-E562-DB23-E6C32F17E66A}"/>
              </a:ext>
            </a:extLst>
          </p:cNvPr>
          <p:cNvSpPr>
            <a:spLocks noGrp="1"/>
          </p:cNvSpPr>
          <p:nvPr>
            <p:ph type="dt" sz="half" idx="11"/>
          </p:nvPr>
        </p:nvSpPr>
        <p:spPr/>
        <p:txBody>
          <a:bodyPr/>
          <a:lstStyle/>
          <a:p>
            <a:fld id="{84E7BD26-33B7-40D2-BBCD-CE71D2F71170}" type="datetime3">
              <a:rPr lang="nl-BE" smtClean="0"/>
              <a:pPr/>
              <a:t>26.01.24</a:t>
            </a:fld>
            <a:endParaRPr lang="nl-BE"/>
          </a:p>
        </p:txBody>
      </p:sp>
      <p:sp>
        <p:nvSpPr>
          <p:cNvPr id="4" name="Tijdelijke aanduiding voor voettekst 3">
            <a:extLst>
              <a:ext uri="{FF2B5EF4-FFF2-40B4-BE49-F238E27FC236}">
                <a16:creationId xmlns:a16="http://schemas.microsoft.com/office/drawing/2014/main" id="{51C6426B-F036-F758-7A5F-FA483CC6367F}"/>
              </a:ext>
            </a:extLst>
          </p:cNvPr>
          <p:cNvSpPr>
            <a:spLocks noGrp="1"/>
          </p:cNvSpPr>
          <p:nvPr>
            <p:ph type="ftr" sz="quarter" idx="12"/>
          </p:nvPr>
        </p:nvSpPr>
        <p:spPr/>
        <p:txBody>
          <a:bodyPr/>
          <a:lstStyle/>
          <a:p>
            <a:r>
              <a:rPr lang="nl-NL" b="0"/>
              <a:t>|</a:t>
            </a:r>
            <a:r>
              <a:rPr lang="nl-NL"/>
              <a:t> EDURGY</a:t>
            </a:r>
            <a:endParaRPr lang="nl-BE"/>
          </a:p>
        </p:txBody>
      </p:sp>
      <p:sp>
        <p:nvSpPr>
          <p:cNvPr id="5" name="Titel 4">
            <a:extLst>
              <a:ext uri="{FF2B5EF4-FFF2-40B4-BE49-F238E27FC236}">
                <a16:creationId xmlns:a16="http://schemas.microsoft.com/office/drawing/2014/main" id="{F9617AD8-ABA0-FAA6-97D8-53D6741DE53B}"/>
              </a:ext>
            </a:extLst>
          </p:cNvPr>
          <p:cNvSpPr>
            <a:spLocks noGrp="1"/>
          </p:cNvSpPr>
          <p:nvPr>
            <p:ph type="title"/>
          </p:nvPr>
        </p:nvSpPr>
        <p:spPr/>
        <p:txBody>
          <a:bodyPr/>
          <a:lstStyle/>
          <a:p>
            <a:r>
              <a:rPr lang="nl-BE" dirty="0"/>
              <a:t>Inhoud</a:t>
            </a:r>
          </a:p>
        </p:txBody>
      </p:sp>
      <p:sp>
        <p:nvSpPr>
          <p:cNvPr id="7" name="Ondertitel 6">
            <a:extLst>
              <a:ext uri="{FF2B5EF4-FFF2-40B4-BE49-F238E27FC236}">
                <a16:creationId xmlns:a16="http://schemas.microsoft.com/office/drawing/2014/main" id="{65791EA5-69A4-1B0B-3E7A-A4EEE46DB621}"/>
              </a:ext>
            </a:extLst>
          </p:cNvPr>
          <p:cNvSpPr>
            <a:spLocks noGrp="1"/>
          </p:cNvSpPr>
          <p:nvPr>
            <p:ph type="subTitle" idx="1"/>
          </p:nvPr>
        </p:nvSpPr>
        <p:spPr/>
        <p:txBody>
          <a:bodyPr/>
          <a:lstStyle/>
          <a:p>
            <a:r>
              <a:rPr lang="nl-BE" dirty="0"/>
              <a:t>De volgende onderwerpen komen tijdens het tweede deel van de workshop aan bod:</a:t>
            </a:r>
          </a:p>
        </p:txBody>
      </p:sp>
      <p:sp>
        <p:nvSpPr>
          <p:cNvPr id="9" name="Tijdelijke aanduiding voor inhoud 8">
            <a:extLst>
              <a:ext uri="{FF2B5EF4-FFF2-40B4-BE49-F238E27FC236}">
                <a16:creationId xmlns:a16="http://schemas.microsoft.com/office/drawing/2014/main" id="{A5C9C41B-C213-3F53-7F52-E7C94294EFA5}"/>
              </a:ext>
            </a:extLst>
          </p:cNvPr>
          <p:cNvSpPr>
            <a:spLocks noGrp="1"/>
          </p:cNvSpPr>
          <p:nvPr>
            <p:ph idx="13"/>
          </p:nvPr>
        </p:nvSpPr>
        <p:spPr/>
        <p:txBody>
          <a:bodyPr/>
          <a:lstStyle/>
          <a:p>
            <a:r>
              <a:rPr lang="nl-NL" sz="2000" dirty="0"/>
              <a:t>Herhaling: Bestaande en innovatieve energietechnologieën vergeleken</a:t>
            </a:r>
          </a:p>
          <a:p>
            <a:r>
              <a:rPr lang="nl-NL" sz="2000" dirty="0"/>
              <a:t>Case </a:t>
            </a:r>
            <a:r>
              <a:rPr lang="nl-NL" sz="2000" dirty="0" err="1"/>
              <a:t>study</a:t>
            </a:r>
            <a:r>
              <a:rPr lang="nl-NL" sz="2000" dirty="0"/>
              <a:t>: bestaand energetisch te renoveren vastgoedproject</a:t>
            </a:r>
          </a:p>
          <a:p>
            <a:r>
              <a:rPr lang="nl-NL" sz="2000" dirty="0"/>
              <a:t>Plan van aanpak</a:t>
            </a:r>
          </a:p>
        </p:txBody>
      </p:sp>
    </p:spTree>
    <p:extLst>
      <p:ext uri="{BB962C8B-B14F-4D97-AF65-F5344CB8AC3E}">
        <p14:creationId xmlns:p14="http://schemas.microsoft.com/office/powerpoint/2010/main" val="624696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7DE4AF5D-DD32-7BF8-708C-FD7B8066273C}"/>
              </a:ext>
            </a:extLst>
          </p:cNvPr>
          <p:cNvSpPr>
            <a:spLocks noGrp="1"/>
          </p:cNvSpPr>
          <p:nvPr>
            <p:ph type="sldNum" sz="quarter" idx="10"/>
          </p:nvPr>
        </p:nvSpPr>
        <p:spPr/>
        <p:txBody>
          <a:bodyPr/>
          <a:lstStyle/>
          <a:p>
            <a:fld id="{99B07E35-A695-46E2-BA3F-DB38E1F5DA38}" type="slidenum">
              <a:rPr lang="nl-BE" smtClean="0"/>
              <a:pPr/>
              <a:t>4</a:t>
            </a:fld>
            <a:endParaRPr lang="nl-BE"/>
          </a:p>
        </p:txBody>
      </p:sp>
      <p:sp>
        <p:nvSpPr>
          <p:cNvPr id="3" name="Tijdelijke aanduiding voor datum 2">
            <a:extLst>
              <a:ext uri="{FF2B5EF4-FFF2-40B4-BE49-F238E27FC236}">
                <a16:creationId xmlns:a16="http://schemas.microsoft.com/office/drawing/2014/main" id="{6DCC7FC4-8F65-E562-DB23-E6C32F17E66A}"/>
              </a:ext>
            </a:extLst>
          </p:cNvPr>
          <p:cNvSpPr>
            <a:spLocks noGrp="1"/>
          </p:cNvSpPr>
          <p:nvPr>
            <p:ph type="dt" sz="half" idx="11"/>
          </p:nvPr>
        </p:nvSpPr>
        <p:spPr/>
        <p:txBody>
          <a:bodyPr/>
          <a:lstStyle/>
          <a:p>
            <a:fld id="{84E7BD26-33B7-40D2-BBCD-CE71D2F71170}" type="datetime3">
              <a:rPr lang="nl-BE" smtClean="0"/>
              <a:pPr/>
              <a:t>26.01.24</a:t>
            </a:fld>
            <a:endParaRPr lang="nl-BE"/>
          </a:p>
        </p:txBody>
      </p:sp>
      <p:sp>
        <p:nvSpPr>
          <p:cNvPr id="4" name="Tijdelijke aanduiding voor voettekst 3">
            <a:extLst>
              <a:ext uri="{FF2B5EF4-FFF2-40B4-BE49-F238E27FC236}">
                <a16:creationId xmlns:a16="http://schemas.microsoft.com/office/drawing/2014/main" id="{51C6426B-F036-F758-7A5F-FA483CC6367F}"/>
              </a:ext>
            </a:extLst>
          </p:cNvPr>
          <p:cNvSpPr>
            <a:spLocks noGrp="1"/>
          </p:cNvSpPr>
          <p:nvPr>
            <p:ph type="ftr" sz="quarter" idx="12"/>
          </p:nvPr>
        </p:nvSpPr>
        <p:spPr/>
        <p:txBody>
          <a:bodyPr/>
          <a:lstStyle/>
          <a:p>
            <a:r>
              <a:rPr lang="nl-NL" b="0"/>
              <a:t>|</a:t>
            </a:r>
            <a:r>
              <a:rPr lang="nl-NL"/>
              <a:t> EDURGY</a:t>
            </a:r>
            <a:endParaRPr lang="nl-BE"/>
          </a:p>
        </p:txBody>
      </p:sp>
      <p:sp>
        <p:nvSpPr>
          <p:cNvPr id="5" name="Titel 4">
            <a:extLst>
              <a:ext uri="{FF2B5EF4-FFF2-40B4-BE49-F238E27FC236}">
                <a16:creationId xmlns:a16="http://schemas.microsoft.com/office/drawing/2014/main" id="{F9617AD8-ABA0-FAA6-97D8-53D6741DE53B}"/>
              </a:ext>
            </a:extLst>
          </p:cNvPr>
          <p:cNvSpPr>
            <a:spLocks noGrp="1"/>
          </p:cNvSpPr>
          <p:nvPr>
            <p:ph type="title"/>
          </p:nvPr>
        </p:nvSpPr>
        <p:spPr/>
        <p:txBody>
          <a:bodyPr/>
          <a:lstStyle/>
          <a:p>
            <a:r>
              <a:rPr lang="nl-BE" dirty="0"/>
              <a:t>leerdoelen</a:t>
            </a:r>
          </a:p>
        </p:txBody>
      </p:sp>
      <p:sp>
        <p:nvSpPr>
          <p:cNvPr id="7" name="Ondertitel 6">
            <a:extLst>
              <a:ext uri="{FF2B5EF4-FFF2-40B4-BE49-F238E27FC236}">
                <a16:creationId xmlns:a16="http://schemas.microsoft.com/office/drawing/2014/main" id="{65791EA5-69A4-1B0B-3E7A-A4EEE46DB621}"/>
              </a:ext>
            </a:extLst>
          </p:cNvPr>
          <p:cNvSpPr>
            <a:spLocks noGrp="1"/>
          </p:cNvSpPr>
          <p:nvPr>
            <p:ph type="subTitle" idx="1"/>
          </p:nvPr>
        </p:nvSpPr>
        <p:spPr/>
        <p:txBody>
          <a:bodyPr/>
          <a:lstStyle/>
          <a:p>
            <a:r>
              <a:rPr lang="nl-BE" dirty="0"/>
              <a:t>De leerdoelen omschrijven wat de lerende op het einde van deze workshop zou moeten kunnen en/of kennen.</a:t>
            </a:r>
          </a:p>
        </p:txBody>
      </p:sp>
      <p:sp>
        <p:nvSpPr>
          <p:cNvPr id="9" name="Tijdelijke aanduiding voor inhoud 8">
            <a:extLst>
              <a:ext uri="{FF2B5EF4-FFF2-40B4-BE49-F238E27FC236}">
                <a16:creationId xmlns:a16="http://schemas.microsoft.com/office/drawing/2014/main" id="{A5C9C41B-C213-3F53-7F52-E7C94294EFA5}"/>
              </a:ext>
            </a:extLst>
          </p:cNvPr>
          <p:cNvSpPr>
            <a:spLocks noGrp="1"/>
          </p:cNvSpPr>
          <p:nvPr>
            <p:ph idx="13"/>
          </p:nvPr>
        </p:nvSpPr>
        <p:spPr/>
        <p:txBody>
          <a:bodyPr/>
          <a:lstStyle/>
          <a:p>
            <a:endParaRPr lang="nl-BE" sz="2000" b="1" kern="0" dirty="0">
              <a:effectLst/>
              <a:latin typeface="Calibri Light" panose="020F0302020204030204" pitchFamily="34" charset="0"/>
              <a:ea typeface="Calibri" panose="020F0502020204030204" pitchFamily="34" charset="0"/>
            </a:endParaRPr>
          </a:p>
          <a:p>
            <a:pPr marL="0" indent="0">
              <a:buNone/>
            </a:pPr>
            <a:r>
              <a:rPr lang="nl-BE" sz="2000" kern="0" dirty="0">
                <a:latin typeface="Calibri Light" panose="020F0302020204030204" pitchFamily="34" charset="0"/>
                <a:ea typeface="Calibri" panose="020F0502020204030204" pitchFamily="34" charset="0"/>
              </a:rPr>
              <a:t>De lerende kan…</a:t>
            </a:r>
          </a:p>
          <a:p>
            <a:r>
              <a:rPr lang="nl-NL" sz="2000" kern="0" dirty="0">
                <a:effectLst/>
                <a:latin typeface="Calibri Light" panose="020F0302020204030204" pitchFamily="34" charset="0"/>
                <a:ea typeface="Calibri" panose="020F0502020204030204" pitchFamily="34" charset="0"/>
              </a:rPr>
              <a:t>… rekening houdend met de voor- en nadelen de rol van bestaande, achterhaalde en innovatieve energietechnologieën bepalen binnen de energietransitie. </a:t>
            </a:r>
          </a:p>
          <a:p>
            <a:r>
              <a:rPr lang="nl-NL" sz="2000" dirty="0"/>
              <a:t>… op basis van een samengesteld dossier het potentieel en de risico’s van een bestaand renovatieproject in het kader van een energetische renovatie correct inschatten.</a:t>
            </a:r>
          </a:p>
          <a:p>
            <a:r>
              <a:rPr lang="nl-NL" sz="2000" dirty="0"/>
              <a:t>… rekening houdend met verschillende factoren en randvoorwaarden voor een concreet vastgoed een realistisch plan van aanpak uitwerken. </a:t>
            </a:r>
          </a:p>
        </p:txBody>
      </p:sp>
    </p:spTree>
    <p:extLst>
      <p:ext uri="{BB962C8B-B14F-4D97-AF65-F5344CB8AC3E}">
        <p14:creationId xmlns:p14="http://schemas.microsoft.com/office/powerpoint/2010/main" val="1720916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CC3E3393-A63F-1D1F-A8B6-38E52E5758DE}"/>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3" name="Tijdelijke aanduiding voor datum 2">
            <a:extLst>
              <a:ext uri="{FF2B5EF4-FFF2-40B4-BE49-F238E27FC236}">
                <a16:creationId xmlns:a16="http://schemas.microsoft.com/office/drawing/2014/main" id="{616927B5-8BFB-9D1F-5151-34EBDA2B8BEA}"/>
              </a:ext>
            </a:extLst>
          </p:cNvPr>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4" name="Tijdelijke aanduiding voor voettekst 3">
            <a:extLst>
              <a:ext uri="{FF2B5EF4-FFF2-40B4-BE49-F238E27FC236}">
                <a16:creationId xmlns:a16="http://schemas.microsoft.com/office/drawing/2014/main" id="{42D274D9-82EE-927A-90B8-AC75FFAD01CC}"/>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a:t>
            </a: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5" name="Titel 4">
            <a:extLst>
              <a:ext uri="{FF2B5EF4-FFF2-40B4-BE49-F238E27FC236}">
                <a16:creationId xmlns:a16="http://schemas.microsoft.com/office/drawing/2014/main" id="{D240D6DF-F103-DB70-3F86-DF6D7C52ABD3}"/>
              </a:ext>
            </a:extLst>
          </p:cNvPr>
          <p:cNvSpPr>
            <a:spLocks noGrp="1"/>
          </p:cNvSpPr>
          <p:nvPr>
            <p:ph type="title"/>
          </p:nvPr>
        </p:nvSpPr>
        <p:spPr>
          <a:xfrm>
            <a:off x="101839" y="337618"/>
            <a:ext cx="6154581" cy="1927457"/>
          </a:xfrm>
        </p:spPr>
        <p:txBody>
          <a:bodyPr>
            <a:normAutofit/>
          </a:bodyPr>
          <a:lstStyle/>
          <a:p>
            <a:r>
              <a:rPr lang="nl-BE" sz="3000" dirty="0"/>
              <a:t>Bestaande en innovatieve </a:t>
            </a:r>
            <a:r>
              <a:rPr lang="nl-BE" sz="3000" dirty="0" err="1"/>
              <a:t>energietechnologieËn</a:t>
            </a:r>
            <a:endParaRPr lang="nl-BE" sz="3000" dirty="0"/>
          </a:p>
        </p:txBody>
      </p:sp>
      <p:sp>
        <p:nvSpPr>
          <p:cNvPr id="9" name="Titel 4">
            <a:extLst>
              <a:ext uri="{FF2B5EF4-FFF2-40B4-BE49-F238E27FC236}">
                <a16:creationId xmlns:a16="http://schemas.microsoft.com/office/drawing/2014/main" id="{570675D4-4447-55C5-CC27-393D213F9D31}"/>
              </a:ext>
            </a:extLst>
          </p:cNvPr>
          <p:cNvSpPr txBox="1">
            <a:spLocks/>
          </p:cNvSpPr>
          <p:nvPr/>
        </p:nvSpPr>
        <p:spPr>
          <a:xfrm>
            <a:off x="6096000" y="337618"/>
            <a:ext cx="5054600" cy="192745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500" b="1" kern="1200" cap="all" baseline="0">
                <a:solidFill>
                  <a:schemeClr val="accent5"/>
                </a:solidFill>
                <a:latin typeface="Verdana" panose="020B0604030504040204" pitchFamily="34" charset="0"/>
                <a:ea typeface="Verdana" panose="020B0604030504040204" pitchFamily="34" charset="0"/>
                <a:cs typeface="+mj-cs"/>
              </a:defRPr>
            </a:lvl1pPr>
          </a:lstStyle>
          <a:p>
            <a:r>
              <a:rPr lang="nl-BE" sz="3000" dirty="0">
                <a:solidFill>
                  <a:schemeClr val="bg1"/>
                </a:solidFill>
              </a:rPr>
              <a:t>vergeleken</a:t>
            </a:r>
          </a:p>
        </p:txBody>
      </p:sp>
      <p:pic>
        <p:nvPicPr>
          <p:cNvPr id="11" name="Afbeelding 10" descr="Afbeelding met illustratie, clipart, tekenfilm, kunst&#10;&#10;Automatisch gegenereerde beschrijving">
            <a:extLst>
              <a:ext uri="{FF2B5EF4-FFF2-40B4-BE49-F238E27FC236}">
                <a16:creationId xmlns:a16="http://schemas.microsoft.com/office/drawing/2014/main" id="{B62BF3B3-F9AC-1D37-BCAF-7FCB65F62F96}"/>
              </a:ext>
            </a:extLst>
          </p:cNvPr>
          <p:cNvPicPr>
            <a:picLocks noChangeAspect="1"/>
          </p:cNvPicPr>
          <p:nvPr/>
        </p:nvPicPr>
        <p:blipFill>
          <a:blip r:embed="rId3"/>
          <a:stretch>
            <a:fillRect/>
          </a:stretch>
        </p:blipFill>
        <p:spPr>
          <a:xfrm>
            <a:off x="6857900" y="2509592"/>
            <a:ext cx="3775242" cy="3636994"/>
          </a:xfrm>
          <a:prstGeom prst="rect">
            <a:avLst/>
          </a:prstGeom>
        </p:spPr>
      </p:pic>
      <p:sp>
        <p:nvSpPr>
          <p:cNvPr id="13" name="Tekstvak 12">
            <a:extLst>
              <a:ext uri="{FF2B5EF4-FFF2-40B4-BE49-F238E27FC236}">
                <a16:creationId xmlns:a16="http://schemas.microsoft.com/office/drawing/2014/main" id="{76170910-8274-6DD2-45B4-EA151F1D1E99}"/>
              </a:ext>
            </a:extLst>
          </p:cNvPr>
          <p:cNvSpPr txBox="1"/>
          <p:nvPr/>
        </p:nvSpPr>
        <p:spPr>
          <a:xfrm>
            <a:off x="6857900" y="6252603"/>
            <a:ext cx="3679857" cy="276999"/>
          </a:xfrm>
          <a:prstGeom prst="rect">
            <a:avLst/>
          </a:prstGeom>
          <a:noFill/>
        </p:spPr>
        <p:txBody>
          <a:bodyPr wrap="square" rtlCol="0">
            <a:spAutoFit/>
          </a:bodyPr>
          <a:lstStyle/>
          <a:p>
            <a:pPr algn="ctr"/>
            <a:r>
              <a:rPr lang="nl-BE" sz="1200" dirty="0">
                <a:solidFill>
                  <a:schemeClr val="bg1"/>
                </a:solidFill>
              </a:rPr>
              <a:t>Bron: </a:t>
            </a:r>
            <a:r>
              <a:rPr lang="nl-NL" sz="1200" dirty="0">
                <a:solidFill>
                  <a:schemeClr val="bg1"/>
                </a:solidFill>
                <a:hlinkClick r:id="rId4">
                  <a:extLst>
                    <a:ext uri="{A12FA001-AC4F-418D-AE19-62706E023703}">
                      <ahyp:hlinkClr xmlns:ahyp="http://schemas.microsoft.com/office/drawing/2018/hyperlinkcolor" val="tx"/>
                    </a:ext>
                  </a:extLst>
                </a:hlinkClick>
              </a:rPr>
              <a:t>Campagnes van het VEKA | Vlaanderen.be</a:t>
            </a:r>
            <a:endParaRPr lang="nl-BE" sz="1200" dirty="0">
              <a:solidFill>
                <a:schemeClr val="bg1"/>
              </a:solidFill>
            </a:endParaRPr>
          </a:p>
        </p:txBody>
      </p:sp>
    </p:spTree>
    <p:extLst>
      <p:ext uri="{BB962C8B-B14F-4D97-AF65-F5344CB8AC3E}">
        <p14:creationId xmlns:p14="http://schemas.microsoft.com/office/powerpoint/2010/main" val="3975466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26EBEC5E-FF84-9C75-2A16-3E4FD0603EBE}"/>
              </a:ext>
            </a:extLst>
          </p:cNvPr>
          <p:cNvPicPr>
            <a:picLocks noChangeAspect="1"/>
          </p:cNvPicPr>
          <p:nvPr/>
        </p:nvPicPr>
        <p:blipFill>
          <a:blip r:embed="rId3"/>
          <a:stretch>
            <a:fillRect/>
          </a:stretch>
        </p:blipFill>
        <p:spPr>
          <a:xfrm>
            <a:off x="4333762" y="0"/>
            <a:ext cx="7641772" cy="6858000"/>
          </a:xfrm>
          <a:prstGeom prst="rect">
            <a:avLst/>
          </a:prstGeom>
        </p:spPr>
      </p:pic>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3082887" cy="341632"/>
          </a:xfrm>
        </p:spPr>
        <p:txBody>
          <a:bodyPr/>
          <a:lstStyle/>
          <a:p>
            <a:r>
              <a:rPr lang="nl-BE" dirty="0" err="1"/>
              <a:t>Leerpad</a:t>
            </a:r>
            <a:r>
              <a:rPr lang="nl-BE" dirty="0"/>
              <a:t> 4</a:t>
            </a:r>
          </a:p>
        </p:txBody>
      </p:sp>
      <p:sp>
        <p:nvSpPr>
          <p:cNvPr id="15" name="Ondertitel 14">
            <a:extLst>
              <a:ext uri="{FF2B5EF4-FFF2-40B4-BE49-F238E27FC236}">
                <a16:creationId xmlns:a16="http://schemas.microsoft.com/office/drawing/2014/main" id="{609A14FB-0DAB-3FF8-EC64-0815A275DA70}"/>
              </a:ext>
            </a:extLst>
          </p:cNvPr>
          <p:cNvSpPr>
            <a:spLocks noGrp="1"/>
          </p:cNvSpPr>
          <p:nvPr>
            <p:ph type="subTitle" idx="1"/>
          </p:nvPr>
        </p:nvSpPr>
        <p:spPr/>
        <p:txBody>
          <a:bodyPr/>
          <a:lstStyle/>
          <a:p>
            <a:r>
              <a:rPr lang="nl-NL" dirty="0"/>
              <a:t>Bestaande en innovatieve energietechnologieën vergeleken</a:t>
            </a:r>
            <a:endParaRPr lang="nl-BE" dirty="0"/>
          </a:p>
        </p:txBody>
      </p:sp>
      <p:pic>
        <p:nvPicPr>
          <p:cNvPr id="5" name="Afbeelding 4">
            <a:hlinkClick r:id="rId4"/>
            <a:extLst>
              <a:ext uri="{FF2B5EF4-FFF2-40B4-BE49-F238E27FC236}">
                <a16:creationId xmlns:a16="http://schemas.microsoft.com/office/drawing/2014/main" id="{94ECA830-7984-3360-3382-2E3343EDC977}"/>
              </a:ext>
            </a:extLst>
          </p:cNvPr>
          <p:cNvPicPr>
            <a:picLocks noChangeAspect="1"/>
          </p:cNvPicPr>
          <p:nvPr/>
        </p:nvPicPr>
        <p:blipFill>
          <a:blip r:embed="rId5"/>
          <a:stretch>
            <a:fillRect/>
          </a:stretch>
        </p:blipFill>
        <p:spPr>
          <a:xfrm>
            <a:off x="476742" y="249555"/>
            <a:ext cx="2922509" cy="2922509"/>
          </a:xfrm>
          <a:prstGeom prst="rect">
            <a:avLst/>
          </a:prstGeom>
        </p:spPr>
      </p:pic>
      <p:sp>
        <p:nvSpPr>
          <p:cNvPr id="7" name="Tekstvak 6">
            <a:extLst>
              <a:ext uri="{FF2B5EF4-FFF2-40B4-BE49-F238E27FC236}">
                <a16:creationId xmlns:a16="http://schemas.microsoft.com/office/drawing/2014/main" id="{FA3DAF80-0264-76D4-1221-F6128A15291C}"/>
              </a:ext>
            </a:extLst>
          </p:cNvPr>
          <p:cNvSpPr txBox="1"/>
          <p:nvPr/>
        </p:nvSpPr>
        <p:spPr>
          <a:xfrm>
            <a:off x="5090442" y="715958"/>
            <a:ext cx="840367"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Waterstof</a:t>
            </a:r>
          </a:p>
        </p:txBody>
      </p:sp>
      <p:sp>
        <p:nvSpPr>
          <p:cNvPr id="8" name="Tekstvak 7">
            <a:extLst>
              <a:ext uri="{FF2B5EF4-FFF2-40B4-BE49-F238E27FC236}">
                <a16:creationId xmlns:a16="http://schemas.microsoft.com/office/drawing/2014/main" id="{56FA4760-2D2A-24D2-4E7A-079643880878}"/>
              </a:ext>
            </a:extLst>
          </p:cNvPr>
          <p:cNvSpPr txBox="1"/>
          <p:nvPr/>
        </p:nvSpPr>
        <p:spPr>
          <a:xfrm>
            <a:off x="4759852" y="1616414"/>
            <a:ext cx="1291959"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Getijdencentrales</a:t>
            </a:r>
          </a:p>
        </p:txBody>
      </p:sp>
      <p:sp>
        <p:nvSpPr>
          <p:cNvPr id="14" name="Tekstvak 13">
            <a:extLst>
              <a:ext uri="{FF2B5EF4-FFF2-40B4-BE49-F238E27FC236}">
                <a16:creationId xmlns:a16="http://schemas.microsoft.com/office/drawing/2014/main" id="{3EC6216F-3D70-8093-05BF-C4B7A12F0F86}"/>
              </a:ext>
            </a:extLst>
          </p:cNvPr>
          <p:cNvSpPr txBox="1"/>
          <p:nvPr/>
        </p:nvSpPr>
        <p:spPr>
          <a:xfrm>
            <a:off x="6758068" y="999642"/>
            <a:ext cx="1316908"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Windenergie</a:t>
            </a:r>
          </a:p>
        </p:txBody>
      </p:sp>
      <p:sp>
        <p:nvSpPr>
          <p:cNvPr id="16" name="Tekstvak 15">
            <a:extLst>
              <a:ext uri="{FF2B5EF4-FFF2-40B4-BE49-F238E27FC236}">
                <a16:creationId xmlns:a16="http://schemas.microsoft.com/office/drawing/2014/main" id="{8D4B3D36-B654-2CD4-1DFE-2492618C62E9}"/>
              </a:ext>
            </a:extLst>
          </p:cNvPr>
          <p:cNvSpPr txBox="1"/>
          <p:nvPr/>
        </p:nvSpPr>
        <p:spPr>
          <a:xfrm>
            <a:off x="9296558" y="635015"/>
            <a:ext cx="1150565"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Zonne-energie</a:t>
            </a:r>
          </a:p>
        </p:txBody>
      </p:sp>
      <p:sp>
        <p:nvSpPr>
          <p:cNvPr id="17" name="Tekstvak 16">
            <a:extLst>
              <a:ext uri="{FF2B5EF4-FFF2-40B4-BE49-F238E27FC236}">
                <a16:creationId xmlns:a16="http://schemas.microsoft.com/office/drawing/2014/main" id="{F16AFFEE-9898-B3C0-B5D2-1F03DBA8A0FA}"/>
              </a:ext>
            </a:extLst>
          </p:cNvPr>
          <p:cNvSpPr txBox="1"/>
          <p:nvPr/>
        </p:nvSpPr>
        <p:spPr>
          <a:xfrm>
            <a:off x="6149584" y="1412943"/>
            <a:ext cx="1216967"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Warmtepompen</a:t>
            </a:r>
          </a:p>
        </p:txBody>
      </p:sp>
      <p:sp>
        <p:nvSpPr>
          <p:cNvPr id="18" name="Tekstvak 17">
            <a:extLst>
              <a:ext uri="{FF2B5EF4-FFF2-40B4-BE49-F238E27FC236}">
                <a16:creationId xmlns:a16="http://schemas.microsoft.com/office/drawing/2014/main" id="{479FE749-B2AB-0209-FA43-47597197AEE7}"/>
              </a:ext>
            </a:extLst>
          </p:cNvPr>
          <p:cNvSpPr txBox="1"/>
          <p:nvPr/>
        </p:nvSpPr>
        <p:spPr>
          <a:xfrm>
            <a:off x="5169764" y="2207549"/>
            <a:ext cx="716368"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Isolatie</a:t>
            </a:r>
          </a:p>
        </p:txBody>
      </p:sp>
      <p:sp>
        <p:nvSpPr>
          <p:cNvPr id="19" name="Tekstvak 18">
            <a:extLst>
              <a:ext uri="{FF2B5EF4-FFF2-40B4-BE49-F238E27FC236}">
                <a16:creationId xmlns:a16="http://schemas.microsoft.com/office/drawing/2014/main" id="{029BEB0C-3669-9C13-988E-B7A7901BB9BB}"/>
              </a:ext>
            </a:extLst>
          </p:cNvPr>
          <p:cNvSpPr txBox="1"/>
          <p:nvPr/>
        </p:nvSpPr>
        <p:spPr>
          <a:xfrm>
            <a:off x="6047430" y="2767615"/>
            <a:ext cx="833936"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Renovatie</a:t>
            </a:r>
          </a:p>
        </p:txBody>
      </p:sp>
      <p:sp>
        <p:nvSpPr>
          <p:cNvPr id="20" name="Tekstvak 19">
            <a:extLst>
              <a:ext uri="{FF2B5EF4-FFF2-40B4-BE49-F238E27FC236}">
                <a16:creationId xmlns:a16="http://schemas.microsoft.com/office/drawing/2014/main" id="{FD239DC6-BE16-8E86-A773-14AD9340A879}"/>
              </a:ext>
            </a:extLst>
          </p:cNvPr>
          <p:cNvSpPr txBox="1"/>
          <p:nvPr/>
        </p:nvSpPr>
        <p:spPr>
          <a:xfrm>
            <a:off x="5019286" y="3284939"/>
            <a:ext cx="1016556"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Geothermie</a:t>
            </a:r>
          </a:p>
        </p:txBody>
      </p:sp>
      <p:sp>
        <p:nvSpPr>
          <p:cNvPr id="21" name="Tekstvak 20">
            <a:extLst>
              <a:ext uri="{FF2B5EF4-FFF2-40B4-BE49-F238E27FC236}">
                <a16:creationId xmlns:a16="http://schemas.microsoft.com/office/drawing/2014/main" id="{3F2D3E6D-7427-14C1-226D-01667FC22BBD}"/>
              </a:ext>
            </a:extLst>
          </p:cNvPr>
          <p:cNvSpPr txBox="1"/>
          <p:nvPr/>
        </p:nvSpPr>
        <p:spPr>
          <a:xfrm>
            <a:off x="4612425" y="4353724"/>
            <a:ext cx="1016556"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Kernenergie</a:t>
            </a:r>
          </a:p>
        </p:txBody>
      </p:sp>
      <p:sp>
        <p:nvSpPr>
          <p:cNvPr id="22" name="Tekstvak 21">
            <a:extLst>
              <a:ext uri="{FF2B5EF4-FFF2-40B4-BE49-F238E27FC236}">
                <a16:creationId xmlns:a16="http://schemas.microsoft.com/office/drawing/2014/main" id="{F8354719-48C3-D5D9-84E7-1B9A5CDFC8E2}"/>
              </a:ext>
            </a:extLst>
          </p:cNvPr>
          <p:cNvSpPr txBox="1"/>
          <p:nvPr/>
        </p:nvSpPr>
        <p:spPr>
          <a:xfrm>
            <a:off x="5060665" y="5280874"/>
            <a:ext cx="1533449" cy="510778"/>
          </a:xfrm>
          <a:prstGeom prst="flowChartAlternateProcess">
            <a:avLst/>
          </a:prstGeom>
          <a:solidFill>
            <a:schemeClr val="bg1"/>
          </a:solidFill>
          <a:ln>
            <a:solidFill>
              <a:srgbClr val="349EB6"/>
            </a:solidFill>
          </a:ln>
        </p:spPr>
        <p:txBody>
          <a:bodyPr wrap="square" rtlCol="0">
            <a:spAutoFit/>
          </a:bodyPr>
          <a:lstStyle/>
          <a:p>
            <a:pPr algn="ctr"/>
            <a:r>
              <a:rPr lang="nl-BE" sz="1200" b="1" dirty="0"/>
              <a:t>Conventionele elektriciteitscentrales </a:t>
            </a:r>
          </a:p>
        </p:txBody>
      </p:sp>
      <p:sp>
        <p:nvSpPr>
          <p:cNvPr id="23" name="Tekstvak 22">
            <a:extLst>
              <a:ext uri="{FF2B5EF4-FFF2-40B4-BE49-F238E27FC236}">
                <a16:creationId xmlns:a16="http://schemas.microsoft.com/office/drawing/2014/main" id="{4F511855-B391-1DBA-2B81-026C5EAC07C4}"/>
              </a:ext>
            </a:extLst>
          </p:cNvPr>
          <p:cNvSpPr txBox="1"/>
          <p:nvPr/>
        </p:nvSpPr>
        <p:spPr>
          <a:xfrm>
            <a:off x="7194944" y="3663587"/>
            <a:ext cx="1216967"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Elektrisch rijden</a:t>
            </a:r>
          </a:p>
        </p:txBody>
      </p:sp>
      <p:sp>
        <p:nvSpPr>
          <p:cNvPr id="24" name="Tekstvak 23">
            <a:extLst>
              <a:ext uri="{FF2B5EF4-FFF2-40B4-BE49-F238E27FC236}">
                <a16:creationId xmlns:a16="http://schemas.microsoft.com/office/drawing/2014/main" id="{EF7ED1ED-CA26-8D28-868A-8355112C830F}"/>
              </a:ext>
            </a:extLst>
          </p:cNvPr>
          <p:cNvSpPr txBox="1"/>
          <p:nvPr/>
        </p:nvSpPr>
        <p:spPr>
          <a:xfrm>
            <a:off x="7849941" y="4310371"/>
            <a:ext cx="1317770"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Laadinfrastructuur</a:t>
            </a:r>
          </a:p>
        </p:txBody>
      </p:sp>
      <p:sp>
        <p:nvSpPr>
          <p:cNvPr id="25" name="Tekstvak 24">
            <a:extLst>
              <a:ext uri="{FF2B5EF4-FFF2-40B4-BE49-F238E27FC236}">
                <a16:creationId xmlns:a16="http://schemas.microsoft.com/office/drawing/2014/main" id="{36781878-F81D-AB2B-790E-E65E9DC9959B}"/>
              </a:ext>
            </a:extLst>
          </p:cNvPr>
          <p:cNvSpPr txBox="1"/>
          <p:nvPr/>
        </p:nvSpPr>
        <p:spPr>
          <a:xfrm>
            <a:off x="9774744" y="2054783"/>
            <a:ext cx="1004014"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Zonneparken</a:t>
            </a:r>
          </a:p>
        </p:txBody>
      </p:sp>
      <p:sp>
        <p:nvSpPr>
          <p:cNvPr id="26" name="Tekstvak 25">
            <a:extLst>
              <a:ext uri="{FF2B5EF4-FFF2-40B4-BE49-F238E27FC236}">
                <a16:creationId xmlns:a16="http://schemas.microsoft.com/office/drawing/2014/main" id="{26957949-19B6-A32C-DF92-697F791EBD36}"/>
              </a:ext>
            </a:extLst>
          </p:cNvPr>
          <p:cNvSpPr txBox="1"/>
          <p:nvPr/>
        </p:nvSpPr>
        <p:spPr>
          <a:xfrm>
            <a:off x="7653036" y="2767616"/>
            <a:ext cx="1071604"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Energiedelen</a:t>
            </a:r>
          </a:p>
        </p:txBody>
      </p:sp>
      <p:sp>
        <p:nvSpPr>
          <p:cNvPr id="27" name="Tekstvak 26">
            <a:extLst>
              <a:ext uri="{FF2B5EF4-FFF2-40B4-BE49-F238E27FC236}">
                <a16:creationId xmlns:a16="http://schemas.microsoft.com/office/drawing/2014/main" id="{6F4AD496-84E6-5F6C-2349-E66ED990AA5D}"/>
              </a:ext>
            </a:extLst>
          </p:cNvPr>
          <p:cNvSpPr txBox="1"/>
          <p:nvPr/>
        </p:nvSpPr>
        <p:spPr>
          <a:xfrm>
            <a:off x="8531418" y="3132971"/>
            <a:ext cx="1105014"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Warmtenetten</a:t>
            </a:r>
          </a:p>
        </p:txBody>
      </p:sp>
      <p:sp>
        <p:nvSpPr>
          <p:cNvPr id="28" name="Tekstvak 27">
            <a:extLst>
              <a:ext uri="{FF2B5EF4-FFF2-40B4-BE49-F238E27FC236}">
                <a16:creationId xmlns:a16="http://schemas.microsoft.com/office/drawing/2014/main" id="{B2FF3C0D-103F-4327-0719-3AD869C632CB}"/>
              </a:ext>
            </a:extLst>
          </p:cNvPr>
          <p:cNvSpPr txBox="1"/>
          <p:nvPr/>
        </p:nvSpPr>
        <p:spPr>
          <a:xfrm>
            <a:off x="10023498" y="3345345"/>
            <a:ext cx="1260040"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Cv- en hr-ketels</a:t>
            </a:r>
          </a:p>
        </p:txBody>
      </p:sp>
      <p:sp>
        <p:nvSpPr>
          <p:cNvPr id="29" name="Tekstvak 28">
            <a:extLst>
              <a:ext uri="{FF2B5EF4-FFF2-40B4-BE49-F238E27FC236}">
                <a16:creationId xmlns:a16="http://schemas.microsoft.com/office/drawing/2014/main" id="{2F134977-3852-1549-E3C7-C411996CE4F1}"/>
              </a:ext>
            </a:extLst>
          </p:cNvPr>
          <p:cNvSpPr txBox="1"/>
          <p:nvPr/>
        </p:nvSpPr>
        <p:spPr>
          <a:xfrm>
            <a:off x="9438654" y="4098335"/>
            <a:ext cx="1676194" cy="510778"/>
          </a:xfrm>
          <a:prstGeom prst="flowChartAlternateProcess">
            <a:avLst/>
          </a:prstGeom>
          <a:solidFill>
            <a:schemeClr val="bg1"/>
          </a:solidFill>
          <a:ln>
            <a:solidFill>
              <a:srgbClr val="349EB6"/>
            </a:solidFill>
          </a:ln>
        </p:spPr>
        <p:txBody>
          <a:bodyPr wrap="square" rtlCol="0">
            <a:spAutoFit/>
          </a:bodyPr>
          <a:lstStyle/>
          <a:p>
            <a:pPr algn="ctr"/>
            <a:r>
              <a:rPr lang="nl-BE" sz="1200" b="1" dirty="0"/>
              <a:t>Elektrische boilers en weerstandsverwarming</a:t>
            </a:r>
          </a:p>
        </p:txBody>
      </p:sp>
      <p:sp>
        <p:nvSpPr>
          <p:cNvPr id="30" name="Tekstvak 29">
            <a:extLst>
              <a:ext uri="{FF2B5EF4-FFF2-40B4-BE49-F238E27FC236}">
                <a16:creationId xmlns:a16="http://schemas.microsoft.com/office/drawing/2014/main" id="{DB3A7B7B-6160-B78A-FE94-152E1FEAD2CB}"/>
              </a:ext>
            </a:extLst>
          </p:cNvPr>
          <p:cNvSpPr txBox="1"/>
          <p:nvPr/>
        </p:nvSpPr>
        <p:spPr>
          <a:xfrm>
            <a:off x="8228373" y="4807136"/>
            <a:ext cx="1034879"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err="1"/>
              <a:t>Aquathermie</a:t>
            </a:r>
            <a:endParaRPr lang="nl-BE" sz="1200" b="1" dirty="0"/>
          </a:p>
        </p:txBody>
      </p:sp>
      <p:sp>
        <p:nvSpPr>
          <p:cNvPr id="31" name="Tekstvak 30">
            <a:extLst>
              <a:ext uri="{FF2B5EF4-FFF2-40B4-BE49-F238E27FC236}">
                <a16:creationId xmlns:a16="http://schemas.microsoft.com/office/drawing/2014/main" id="{4D40F7E4-3A5D-5DA3-67E8-2C41C10B00AD}"/>
              </a:ext>
            </a:extLst>
          </p:cNvPr>
          <p:cNvSpPr txBox="1"/>
          <p:nvPr/>
        </p:nvSpPr>
        <p:spPr>
          <a:xfrm>
            <a:off x="8499155" y="5784160"/>
            <a:ext cx="1524343" cy="306467"/>
          </a:xfrm>
          <a:prstGeom prst="flowChartAlternateProcess">
            <a:avLst/>
          </a:prstGeom>
          <a:solidFill>
            <a:schemeClr val="bg1"/>
          </a:solidFill>
          <a:ln>
            <a:solidFill>
              <a:srgbClr val="349EB6"/>
            </a:solidFill>
          </a:ln>
        </p:spPr>
        <p:txBody>
          <a:bodyPr wrap="square" rtlCol="0">
            <a:spAutoFit/>
          </a:bodyPr>
          <a:lstStyle/>
          <a:p>
            <a:pPr algn="ctr"/>
            <a:r>
              <a:rPr lang="nl-BE" sz="1200" b="1" dirty="0"/>
              <a:t>Waterkrachtcentrales</a:t>
            </a:r>
          </a:p>
        </p:txBody>
      </p:sp>
    </p:spTree>
    <p:extLst>
      <p:ext uri="{BB962C8B-B14F-4D97-AF65-F5344CB8AC3E}">
        <p14:creationId xmlns:p14="http://schemas.microsoft.com/office/powerpoint/2010/main" val="305614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137323" y="3353108"/>
            <a:ext cx="3756482" cy="1089529"/>
          </a:xfrm>
        </p:spPr>
        <p:txBody>
          <a:bodyPr/>
          <a:lstStyle/>
          <a:p>
            <a:r>
              <a:rPr lang="nl-BE" dirty="0"/>
              <a:t>Bestaande en innovatieve energietechnologieën vergeleken</a:t>
            </a:r>
          </a:p>
        </p:txBody>
      </p:sp>
      <p:sp>
        <p:nvSpPr>
          <p:cNvPr id="15" name="Ondertitel 14">
            <a:extLst>
              <a:ext uri="{FF2B5EF4-FFF2-40B4-BE49-F238E27FC236}">
                <a16:creationId xmlns:a16="http://schemas.microsoft.com/office/drawing/2014/main" id="{609A14FB-0DAB-3FF8-EC64-0815A275DA70}"/>
              </a:ext>
            </a:extLst>
          </p:cNvPr>
          <p:cNvSpPr>
            <a:spLocks noGrp="1"/>
          </p:cNvSpPr>
          <p:nvPr>
            <p:ph type="subTitle" idx="1"/>
          </p:nvPr>
        </p:nvSpPr>
        <p:spPr>
          <a:xfrm>
            <a:off x="941140" y="4605230"/>
            <a:ext cx="2327835" cy="1655762"/>
          </a:xfrm>
        </p:spPr>
        <p:txBody>
          <a:bodyPr/>
          <a:lstStyle/>
          <a:p>
            <a:r>
              <a:rPr lang="nl-BE" dirty="0"/>
              <a:t>Steekkaart</a:t>
            </a:r>
          </a:p>
        </p:txBody>
      </p:sp>
      <p:pic>
        <p:nvPicPr>
          <p:cNvPr id="3" name="Afbeelding 2">
            <a:extLst>
              <a:ext uri="{FF2B5EF4-FFF2-40B4-BE49-F238E27FC236}">
                <a16:creationId xmlns:a16="http://schemas.microsoft.com/office/drawing/2014/main" id="{C0B3ABF5-8207-FC27-7840-D60D4BB4B2F1}"/>
              </a:ext>
            </a:extLst>
          </p:cNvPr>
          <p:cNvPicPr>
            <a:picLocks noChangeAspect="1"/>
          </p:cNvPicPr>
          <p:nvPr/>
        </p:nvPicPr>
        <p:blipFill>
          <a:blip r:embed="rId3"/>
          <a:stretch>
            <a:fillRect/>
          </a:stretch>
        </p:blipFill>
        <p:spPr>
          <a:xfrm>
            <a:off x="6473244" y="216986"/>
            <a:ext cx="3268825" cy="6424028"/>
          </a:xfrm>
          <a:prstGeom prst="rect">
            <a:avLst/>
          </a:prstGeom>
          <a:ln>
            <a:noFill/>
          </a:ln>
          <a:effectLst>
            <a:outerShdw blurRad="292100" dist="139700" dir="2700000" algn="tl" rotWithShape="0">
              <a:srgbClr val="333333">
                <a:alpha val="65000"/>
              </a:srgbClr>
            </a:outerShdw>
          </a:effectLst>
        </p:spPr>
      </p:pic>
      <p:pic>
        <p:nvPicPr>
          <p:cNvPr id="4" name="Afbeelding 3">
            <a:hlinkClick r:id="rId4"/>
            <a:extLst>
              <a:ext uri="{FF2B5EF4-FFF2-40B4-BE49-F238E27FC236}">
                <a16:creationId xmlns:a16="http://schemas.microsoft.com/office/drawing/2014/main" id="{5776E6AA-9F5B-362F-8DF8-FCC1A27C0692}"/>
              </a:ext>
            </a:extLst>
          </p:cNvPr>
          <p:cNvPicPr>
            <a:picLocks noChangeAspect="1"/>
          </p:cNvPicPr>
          <p:nvPr/>
        </p:nvPicPr>
        <p:blipFill>
          <a:blip r:embed="rId5"/>
          <a:stretch>
            <a:fillRect/>
          </a:stretch>
        </p:blipFill>
        <p:spPr>
          <a:xfrm>
            <a:off x="476742" y="249555"/>
            <a:ext cx="2922509" cy="2922509"/>
          </a:xfrm>
          <a:prstGeom prst="rect">
            <a:avLst/>
          </a:prstGeom>
        </p:spPr>
      </p:pic>
    </p:spTree>
    <p:extLst>
      <p:ext uri="{BB962C8B-B14F-4D97-AF65-F5344CB8AC3E}">
        <p14:creationId xmlns:p14="http://schemas.microsoft.com/office/powerpoint/2010/main" val="1223033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CC3E3393-A63F-1D1F-A8B6-38E52E5758DE}"/>
              </a:ext>
            </a:extLst>
          </p:cNvPr>
          <p:cNvSpPr>
            <a:spLocks noGrp="1"/>
          </p:cNvSpPr>
          <p:nvPr>
            <p:ph type="sldNum" sz="quarter" idx="10"/>
          </p:nvPr>
        </p:nvSpPr>
        <p:spPr/>
        <p:txBody>
          <a:bodyPr/>
          <a:lstStyle/>
          <a:p>
            <a:fld id="{99B07E35-A695-46E2-BA3F-DB38E1F5DA38}" type="slidenum">
              <a:rPr lang="nl-BE" smtClean="0"/>
              <a:pPr/>
              <a:t>8</a:t>
            </a:fld>
            <a:endParaRPr lang="nl-BE"/>
          </a:p>
        </p:txBody>
      </p:sp>
      <p:sp>
        <p:nvSpPr>
          <p:cNvPr id="3" name="Tijdelijke aanduiding voor datum 2">
            <a:extLst>
              <a:ext uri="{FF2B5EF4-FFF2-40B4-BE49-F238E27FC236}">
                <a16:creationId xmlns:a16="http://schemas.microsoft.com/office/drawing/2014/main" id="{616927B5-8BFB-9D1F-5151-34EBDA2B8BEA}"/>
              </a:ext>
            </a:extLst>
          </p:cNvPr>
          <p:cNvSpPr>
            <a:spLocks noGrp="1"/>
          </p:cNvSpPr>
          <p:nvPr>
            <p:ph type="dt" sz="half" idx="11"/>
          </p:nvPr>
        </p:nvSpPr>
        <p:spPr/>
        <p:txBody>
          <a:bodyPr/>
          <a:lstStyle/>
          <a:p>
            <a:fld id="{84E7BD26-33B7-40D2-BBCD-CE71D2F71170}" type="datetime3">
              <a:rPr lang="nl-BE" smtClean="0"/>
              <a:pPr/>
              <a:t>26.01.24</a:t>
            </a:fld>
            <a:endParaRPr lang="nl-BE"/>
          </a:p>
        </p:txBody>
      </p:sp>
      <p:sp>
        <p:nvSpPr>
          <p:cNvPr id="4" name="Tijdelijke aanduiding voor voettekst 3">
            <a:extLst>
              <a:ext uri="{FF2B5EF4-FFF2-40B4-BE49-F238E27FC236}">
                <a16:creationId xmlns:a16="http://schemas.microsoft.com/office/drawing/2014/main" id="{42D274D9-82EE-927A-90B8-AC75FFAD01CC}"/>
              </a:ext>
            </a:extLst>
          </p:cNvPr>
          <p:cNvSpPr>
            <a:spLocks noGrp="1"/>
          </p:cNvSpPr>
          <p:nvPr>
            <p:ph type="ftr" sz="quarter" idx="12"/>
          </p:nvPr>
        </p:nvSpPr>
        <p:spPr/>
        <p:txBody>
          <a:bodyPr/>
          <a:lstStyle/>
          <a:p>
            <a:r>
              <a:rPr lang="nl-NL" b="0"/>
              <a:t>|</a:t>
            </a:r>
            <a:r>
              <a:rPr lang="nl-NL"/>
              <a:t> EDURGY</a:t>
            </a:r>
            <a:endParaRPr lang="nl-BE"/>
          </a:p>
        </p:txBody>
      </p:sp>
      <p:sp>
        <p:nvSpPr>
          <p:cNvPr id="5" name="Titel 4">
            <a:extLst>
              <a:ext uri="{FF2B5EF4-FFF2-40B4-BE49-F238E27FC236}">
                <a16:creationId xmlns:a16="http://schemas.microsoft.com/office/drawing/2014/main" id="{D240D6DF-F103-DB70-3F86-DF6D7C52ABD3}"/>
              </a:ext>
            </a:extLst>
          </p:cNvPr>
          <p:cNvSpPr>
            <a:spLocks noGrp="1"/>
          </p:cNvSpPr>
          <p:nvPr>
            <p:ph type="title"/>
          </p:nvPr>
        </p:nvSpPr>
        <p:spPr>
          <a:xfrm>
            <a:off x="-114300" y="965947"/>
            <a:ext cx="6210300" cy="634253"/>
          </a:xfrm>
        </p:spPr>
        <p:txBody>
          <a:bodyPr>
            <a:normAutofit/>
          </a:bodyPr>
          <a:lstStyle/>
          <a:p>
            <a:pPr algn="r"/>
            <a:r>
              <a:rPr lang="nl-BE" sz="3000" dirty="0"/>
              <a:t>ENERGETISCHE RENOVATIE</a:t>
            </a:r>
          </a:p>
        </p:txBody>
      </p:sp>
      <p:sp>
        <p:nvSpPr>
          <p:cNvPr id="9" name="Titel 4">
            <a:extLst>
              <a:ext uri="{FF2B5EF4-FFF2-40B4-BE49-F238E27FC236}">
                <a16:creationId xmlns:a16="http://schemas.microsoft.com/office/drawing/2014/main" id="{4D6AC128-EFBF-551E-FEDB-30976A1347E6}"/>
              </a:ext>
            </a:extLst>
          </p:cNvPr>
          <p:cNvSpPr txBox="1">
            <a:spLocks/>
          </p:cNvSpPr>
          <p:nvPr/>
        </p:nvSpPr>
        <p:spPr>
          <a:xfrm>
            <a:off x="6096000" y="965946"/>
            <a:ext cx="4563408" cy="63425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500" b="1" kern="1200" cap="all" baseline="0">
                <a:solidFill>
                  <a:schemeClr val="accent5"/>
                </a:solidFill>
                <a:latin typeface="Verdana" panose="020B0604030504040204" pitchFamily="34" charset="0"/>
                <a:ea typeface="Verdana" panose="020B0604030504040204" pitchFamily="34" charset="0"/>
                <a:cs typeface="+mj-cs"/>
              </a:defRPr>
            </a:lvl1pPr>
          </a:lstStyle>
          <a:p>
            <a:r>
              <a:rPr lang="nl-BE" sz="3000" dirty="0">
                <a:solidFill>
                  <a:schemeClr val="bg1"/>
                </a:solidFill>
              </a:rPr>
              <a:t>Case </a:t>
            </a:r>
            <a:r>
              <a:rPr lang="nl-BE" sz="3000" dirty="0" err="1">
                <a:solidFill>
                  <a:schemeClr val="bg1"/>
                </a:solidFill>
              </a:rPr>
              <a:t>study</a:t>
            </a:r>
            <a:endParaRPr lang="nl-BE" sz="3000" dirty="0">
              <a:solidFill>
                <a:schemeClr val="bg1"/>
              </a:solidFill>
            </a:endParaRPr>
          </a:p>
        </p:txBody>
      </p:sp>
      <p:pic>
        <p:nvPicPr>
          <p:cNvPr id="11" name="Afbeelding 10" descr="Afbeelding met tekst, Tekenfilm, tekening, illustratie&#10;&#10;Automatisch gegenereerde beschrijving">
            <a:extLst>
              <a:ext uri="{FF2B5EF4-FFF2-40B4-BE49-F238E27FC236}">
                <a16:creationId xmlns:a16="http://schemas.microsoft.com/office/drawing/2014/main" id="{9C9A9734-2030-45E5-EA15-4771733C8B2A}"/>
              </a:ext>
            </a:extLst>
          </p:cNvPr>
          <p:cNvPicPr>
            <a:picLocks noChangeAspect="1"/>
          </p:cNvPicPr>
          <p:nvPr/>
        </p:nvPicPr>
        <p:blipFill>
          <a:blip r:embed="rId3"/>
          <a:stretch>
            <a:fillRect/>
          </a:stretch>
        </p:blipFill>
        <p:spPr>
          <a:xfrm>
            <a:off x="6341370" y="2565400"/>
            <a:ext cx="4731203" cy="3035300"/>
          </a:xfrm>
          <a:prstGeom prst="rect">
            <a:avLst/>
          </a:prstGeom>
        </p:spPr>
      </p:pic>
      <p:sp>
        <p:nvSpPr>
          <p:cNvPr id="12" name="Tekstvak 11">
            <a:extLst>
              <a:ext uri="{FF2B5EF4-FFF2-40B4-BE49-F238E27FC236}">
                <a16:creationId xmlns:a16="http://schemas.microsoft.com/office/drawing/2014/main" id="{81411AFB-41D7-078E-57F3-6F5631043392}"/>
              </a:ext>
            </a:extLst>
          </p:cNvPr>
          <p:cNvSpPr txBox="1"/>
          <p:nvPr/>
        </p:nvSpPr>
        <p:spPr>
          <a:xfrm>
            <a:off x="6867042" y="5753554"/>
            <a:ext cx="3679857" cy="276999"/>
          </a:xfrm>
          <a:prstGeom prst="rect">
            <a:avLst/>
          </a:prstGeom>
          <a:noFill/>
        </p:spPr>
        <p:txBody>
          <a:bodyPr wrap="square" rtlCol="0">
            <a:spAutoFit/>
          </a:bodyPr>
          <a:lstStyle/>
          <a:p>
            <a:pPr algn="ctr"/>
            <a:r>
              <a:rPr lang="nl-BE" sz="1200" dirty="0">
                <a:solidFill>
                  <a:schemeClr val="bg1"/>
                </a:solidFill>
              </a:rPr>
              <a:t>Bron: </a:t>
            </a:r>
            <a:r>
              <a:rPr lang="nl-NL" sz="1200" dirty="0">
                <a:solidFill>
                  <a:schemeClr val="bg1"/>
                </a:solidFill>
                <a:hlinkClick r:id="rId4">
                  <a:extLst>
                    <a:ext uri="{A12FA001-AC4F-418D-AE19-62706E023703}">
                      <ahyp:hlinkClr xmlns:ahyp="http://schemas.microsoft.com/office/drawing/2018/hyperlinkcolor" val="tx"/>
                    </a:ext>
                  </a:extLst>
                </a:hlinkClick>
              </a:rPr>
              <a:t>Campagnes van het VEKA | Vlaanderen.be</a:t>
            </a:r>
            <a:endParaRPr lang="nl-BE" sz="1200" dirty="0">
              <a:solidFill>
                <a:schemeClr val="bg1"/>
              </a:solidFill>
            </a:endParaRPr>
          </a:p>
        </p:txBody>
      </p:sp>
    </p:spTree>
    <p:extLst>
      <p:ext uri="{BB962C8B-B14F-4D97-AF65-F5344CB8AC3E}">
        <p14:creationId xmlns:p14="http://schemas.microsoft.com/office/powerpoint/2010/main" val="3787275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3161808" cy="341632"/>
          </a:xfrm>
        </p:spPr>
        <p:txBody>
          <a:bodyPr/>
          <a:lstStyle/>
          <a:p>
            <a:r>
              <a:rPr lang="nl-BE" dirty="0"/>
              <a:t>Case </a:t>
            </a:r>
            <a:r>
              <a:rPr lang="nl-BE" dirty="0" err="1"/>
              <a:t>study</a:t>
            </a:r>
            <a:endParaRPr lang="nl-BE" dirty="0"/>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 van een bestaand vastgoedproject in functie van een energetische renovatie</a:t>
            </a:r>
          </a:p>
        </p:txBody>
      </p:sp>
      <p:sp>
        <p:nvSpPr>
          <p:cNvPr id="5" name="Tekstvak 4">
            <a:extLst>
              <a:ext uri="{FF2B5EF4-FFF2-40B4-BE49-F238E27FC236}">
                <a16:creationId xmlns:a16="http://schemas.microsoft.com/office/drawing/2014/main" id="{7ACD9A24-7D09-BF23-70AE-40CBB5724A01}"/>
              </a:ext>
            </a:extLst>
          </p:cNvPr>
          <p:cNvSpPr txBox="1"/>
          <p:nvPr/>
        </p:nvSpPr>
        <p:spPr>
          <a:xfrm>
            <a:off x="4735465" y="939277"/>
            <a:ext cx="6847114" cy="2308324"/>
          </a:xfrm>
          <a:prstGeom prst="rect">
            <a:avLst/>
          </a:prstGeom>
          <a:noFill/>
        </p:spPr>
        <p:txBody>
          <a:bodyPr wrap="square">
            <a:spAutoFit/>
          </a:bodyPr>
          <a:lstStyle/>
          <a:p>
            <a:r>
              <a:rPr lang="nl-NL" sz="2400" i="1" dirty="0">
                <a:solidFill>
                  <a:srgbClr val="349EB6"/>
                </a:solidFill>
                <a:latin typeface="+mj-lt"/>
              </a:rPr>
              <a:t>[naam vastgoedproject]</a:t>
            </a:r>
          </a:p>
          <a:p>
            <a:r>
              <a:rPr lang="nl-NL" sz="2400" i="1" dirty="0">
                <a:solidFill>
                  <a:srgbClr val="349EB6"/>
                </a:solidFill>
                <a:latin typeface="+mj-lt"/>
              </a:rPr>
              <a:t>[functie + locatie]</a:t>
            </a:r>
          </a:p>
          <a:p>
            <a:endParaRPr lang="nl-NL" sz="2400" i="1" dirty="0">
              <a:solidFill>
                <a:srgbClr val="349EB6"/>
              </a:solidFill>
              <a:latin typeface="+mj-lt"/>
            </a:endParaRPr>
          </a:p>
          <a:p>
            <a:endParaRPr lang="nl-NL" sz="2400" i="1" dirty="0">
              <a:solidFill>
                <a:srgbClr val="349EB6"/>
              </a:solidFill>
              <a:latin typeface="+mj-lt"/>
            </a:endParaRPr>
          </a:p>
          <a:p>
            <a:r>
              <a:rPr lang="nl-NL" sz="2400" i="1" dirty="0">
                <a:solidFill>
                  <a:srgbClr val="349EB6"/>
                </a:solidFill>
                <a:latin typeface="+mj-lt"/>
              </a:rPr>
              <a:t>[Voeg beeldmateriaal toe]</a:t>
            </a:r>
          </a:p>
          <a:p>
            <a:endParaRPr lang="nl-NL" sz="2400" i="1" dirty="0">
              <a:solidFill>
                <a:srgbClr val="349EB6"/>
              </a:solidFill>
              <a:latin typeface="+mj-lt"/>
            </a:endParaRPr>
          </a:p>
        </p:txBody>
      </p:sp>
      <p:pic>
        <p:nvPicPr>
          <p:cNvPr id="3" name="Graphic 2" descr="Architectuur silhouet">
            <a:extLst>
              <a:ext uri="{FF2B5EF4-FFF2-40B4-BE49-F238E27FC236}">
                <a16:creationId xmlns:a16="http://schemas.microsoft.com/office/drawing/2014/main" id="{DE30CA8A-DD19-8E7F-90DE-89C47EBFE9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3246" y="2333201"/>
            <a:ext cx="914400" cy="914400"/>
          </a:xfrm>
          <a:prstGeom prst="rect">
            <a:avLst/>
          </a:prstGeom>
        </p:spPr>
      </p:pic>
    </p:spTree>
    <p:extLst>
      <p:ext uri="{BB962C8B-B14F-4D97-AF65-F5344CB8AC3E}">
        <p14:creationId xmlns:p14="http://schemas.microsoft.com/office/powerpoint/2010/main" val="2478426839"/>
      </p:ext>
    </p:extLst>
  </p:cSld>
  <p:clrMapOvr>
    <a:masterClrMapping/>
  </p:clrMapOvr>
</p:sld>
</file>

<file path=ppt/theme/theme1.xml><?xml version="1.0" encoding="utf-8"?>
<a:theme xmlns:a="http://schemas.openxmlformats.org/drawingml/2006/main" name="EDURGY slides">
  <a:themeElements>
    <a:clrScheme name="Edurgy">
      <a:dk1>
        <a:srgbClr val="3F3F3F"/>
      </a:dk1>
      <a:lt1>
        <a:srgbClr val="F2F2F2"/>
      </a:lt1>
      <a:dk2>
        <a:srgbClr val="595959"/>
      </a:dk2>
      <a:lt2>
        <a:srgbClr val="E7E6E6"/>
      </a:lt2>
      <a:accent1>
        <a:srgbClr val="D8302F"/>
      </a:accent1>
      <a:accent2>
        <a:srgbClr val="ED9325"/>
      </a:accent2>
      <a:accent3>
        <a:srgbClr val="BFD030"/>
      </a:accent3>
      <a:accent4>
        <a:srgbClr val="5DC097"/>
      </a:accent4>
      <a:accent5>
        <a:srgbClr val="349EB6"/>
      </a:accent5>
      <a:accent6>
        <a:srgbClr val="333333"/>
      </a:accent6>
      <a:hlink>
        <a:srgbClr val="B4B4B4"/>
      </a:hlink>
      <a:folHlink>
        <a:srgbClr val="848484"/>
      </a:folHlink>
    </a:clrScheme>
    <a:fontScheme name="EDURGY">
      <a:majorFont>
        <a:latin typeface="Verdana"/>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DURGY Titelslides">
  <a:themeElements>
    <a:clrScheme name="EDURGY">
      <a:dk1>
        <a:srgbClr val="3F3F3F"/>
      </a:dk1>
      <a:lt1>
        <a:srgbClr val="F2F2F2"/>
      </a:lt1>
      <a:dk2>
        <a:srgbClr val="595959"/>
      </a:dk2>
      <a:lt2>
        <a:srgbClr val="E7E6E6"/>
      </a:lt2>
      <a:accent1>
        <a:srgbClr val="D8302F"/>
      </a:accent1>
      <a:accent2>
        <a:srgbClr val="ED9325"/>
      </a:accent2>
      <a:accent3>
        <a:srgbClr val="BFD030"/>
      </a:accent3>
      <a:accent4>
        <a:srgbClr val="5DC097"/>
      </a:accent4>
      <a:accent5>
        <a:srgbClr val="349EB6"/>
      </a:accent5>
      <a:accent6>
        <a:srgbClr val="333333"/>
      </a:accent6>
      <a:hlink>
        <a:srgbClr val="B4B4B4"/>
      </a:hlink>
      <a:folHlink>
        <a:srgbClr val="848484"/>
      </a:folHlink>
    </a:clrScheme>
    <a:fontScheme name="Edurgy">
      <a:majorFont>
        <a:latin typeface="Verdana"/>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35e8c3c-939d-4431-86e7-02f45f123f5c" xsi:nil="true"/>
    <lcf76f155ced4ddcb4097134ff3c332f xmlns="d80e1568-0de6-4afd-bea8-ef7faf350cbf">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A75D48933E6534F98F937A2A9BBAC76" ma:contentTypeVersion="14" ma:contentTypeDescription="Een nieuw document maken." ma:contentTypeScope="" ma:versionID="356db05daf217ce0e8fafe2c4fbb12f2">
  <xsd:schema xmlns:xsd="http://www.w3.org/2001/XMLSchema" xmlns:xs="http://www.w3.org/2001/XMLSchema" xmlns:p="http://schemas.microsoft.com/office/2006/metadata/properties" xmlns:ns2="d80e1568-0de6-4afd-bea8-ef7faf350cbf" xmlns:ns3="f35e8c3c-939d-4431-86e7-02f45f123f5c" targetNamespace="http://schemas.microsoft.com/office/2006/metadata/properties" ma:root="true" ma:fieldsID="29752472ca2485db986a16cded9c9786" ns2:_="" ns3:_="">
    <xsd:import namespace="d80e1568-0de6-4afd-bea8-ef7faf350cbf"/>
    <xsd:import namespace="f35e8c3c-939d-4431-86e7-02f45f123f5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0e1568-0de6-4afd-bea8-ef7faf350c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1ea26c2b-b23f-43b2-aa32-d3d575771b6a"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5e8c3c-939d-4431-86e7-02f45f123f5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63bb0ce3-f6b6-41a6-8672-8b92b8323fb6}" ma:internalName="TaxCatchAll" ma:showField="CatchAllData" ma:web="f35e8c3c-939d-4431-86e7-02f45f123f5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198CA4-F494-4BE3-8E7D-E37F9025659B}">
  <ds:schemaRefs>
    <ds:schemaRef ds:uri="http://www.w3.org/XML/1998/namespace"/>
    <ds:schemaRef ds:uri="http://schemas.microsoft.com/office/2006/documentManagement/types"/>
    <ds:schemaRef ds:uri="f35e8c3c-939d-4431-86e7-02f45f123f5c"/>
    <ds:schemaRef ds:uri="http://purl.org/dc/elements/1.1/"/>
    <ds:schemaRef ds:uri="http://purl.org/dc/terms/"/>
    <ds:schemaRef ds:uri="http://schemas.openxmlformats.org/package/2006/metadata/core-properties"/>
    <ds:schemaRef ds:uri="d80e1568-0de6-4afd-bea8-ef7faf350cbf"/>
    <ds:schemaRef ds:uri="http://purl.org/dc/dcmitype/"/>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06394A19-76E2-4BBC-86E9-B805ACA9396A}">
  <ds:schemaRefs>
    <ds:schemaRef ds:uri="http://schemas.microsoft.com/sharepoint/v3/contenttype/forms"/>
  </ds:schemaRefs>
</ds:datastoreItem>
</file>

<file path=customXml/itemProps3.xml><?xml version="1.0" encoding="utf-8"?>
<ds:datastoreItem xmlns:ds="http://schemas.openxmlformats.org/officeDocument/2006/customXml" ds:itemID="{40CB9FDD-C1CD-4EBD-B8CF-8F3DA9083B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80e1568-0de6-4afd-bea8-ef7faf350cbf"/>
    <ds:schemaRef ds:uri="f35e8c3c-939d-4431-86e7-02f45f123f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2070</Words>
  <Application>Microsoft Office PowerPoint</Application>
  <PresentationFormat>Breedbeeld</PresentationFormat>
  <Paragraphs>314</Paragraphs>
  <Slides>18</Slides>
  <Notes>16</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18</vt:i4>
      </vt:variant>
    </vt:vector>
  </HeadingPairs>
  <TitlesOfParts>
    <vt:vector size="26" baseType="lpstr">
      <vt:lpstr>Arial</vt:lpstr>
      <vt:lpstr>Calibri</vt:lpstr>
      <vt:lpstr>Calibri Light</vt:lpstr>
      <vt:lpstr>Verdana</vt:lpstr>
      <vt:lpstr>Wingdings</vt:lpstr>
      <vt:lpstr>Wingdings 3</vt:lpstr>
      <vt:lpstr>EDURGY slides</vt:lpstr>
      <vt:lpstr>EDURGY Titelslides</vt:lpstr>
      <vt:lpstr>Workshop 2</vt:lpstr>
      <vt:lpstr>Ik zou weleens willen weten…</vt:lpstr>
      <vt:lpstr>Inhoud</vt:lpstr>
      <vt:lpstr>leerdoelen</vt:lpstr>
      <vt:lpstr>Bestaande en innovatieve energietechnologieËn</vt:lpstr>
      <vt:lpstr>Leerpad 4</vt:lpstr>
      <vt:lpstr>Bestaande en innovatieve energietechnologieën vergeleken</vt:lpstr>
      <vt:lpstr>ENERGETISCHE RENOVATIE</vt:lpstr>
      <vt:lpstr>Case study</vt:lpstr>
      <vt:lpstr>Case study</vt:lpstr>
      <vt:lpstr>Case study</vt:lpstr>
      <vt:lpstr>Case study</vt:lpstr>
      <vt:lpstr>Case study</vt:lpstr>
      <vt:lpstr>Case study</vt:lpstr>
      <vt:lpstr>Case study</vt:lpstr>
      <vt:lpstr>Plan van aanpak</vt:lpstr>
      <vt:lpstr>BEDANKT VOOR JE DEELNAME.</vt:lpstr>
      <vt:lpstr>Dit artefact valt onder de european union public license (EUPL) en dient gedistribueerd te worden onder de meest recente versie van de EUPL. Meer informatie hierover is beschikbaar op EUPL | joinup (europa.Eu).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Yannick De Decker</dc:creator>
  <cp:lastModifiedBy>Stijn Schaubroeck</cp:lastModifiedBy>
  <cp:revision>15</cp:revision>
  <cp:lastPrinted>2022-01-17T13:46:29Z</cp:lastPrinted>
  <dcterms:created xsi:type="dcterms:W3CDTF">2019-05-02T07:15:12Z</dcterms:created>
  <dcterms:modified xsi:type="dcterms:W3CDTF">2024-01-26T15:17:33Z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0x0101006A75D48933E6534F98F937A2A9BBAC76</vt:lpwstr>
  </property>
  <property fmtid="{D5CDD505-2E9C-101B-9397-08002B2CF9AE}" pid="3" name="MediaServiceImageTags">
    <vt:lpwstr/>
  </property>
</Properties>
</file>