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5" r:id="rId4"/>
    <p:sldMasterId id="2147483670" r:id="rId5"/>
  </p:sldMasterIdLst>
  <p:notesMasterIdLst>
    <p:notesMasterId r:id="rId34"/>
  </p:notesMasterIdLst>
  <p:handoutMasterIdLst>
    <p:handoutMasterId r:id="rId35"/>
  </p:handoutMasterIdLst>
  <p:sldIdLst>
    <p:sldId id="279" r:id="rId6"/>
    <p:sldId id="290" r:id="rId7"/>
    <p:sldId id="282" r:id="rId8"/>
    <p:sldId id="280" r:id="rId9"/>
    <p:sldId id="314" r:id="rId10"/>
    <p:sldId id="286" r:id="rId11"/>
    <p:sldId id="304" r:id="rId12"/>
    <p:sldId id="287" r:id="rId13"/>
    <p:sldId id="284" r:id="rId14"/>
    <p:sldId id="288" r:id="rId15"/>
    <p:sldId id="289" r:id="rId16"/>
    <p:sldId id="315" r:id="rId17"/>
    <p:sldId id="285" r:id="rId18"/>
    <p:sldId id="291" r:id="rId19"/>
    <p:sldId id="305" r:id="rId20"/>
    <p:sldId id="306" r:id="rId21"/>
    <p:sldId id="310" r:id="rId22"/>
    <p:sldId id="293" r:id="rId23"/>
    <p:sldId id="292" r:id="rId24"/>
    <p:sldId id="307" r:id="rId25"/>
    <p:sldId id="308" r:id="rId26"/>
    <p:sldId id="309" r:id="rId27"/>
    <p:sldId id="317" r:id="rId28"/>
    <p:sldId id="311" r:id="rId29"/>
    <p:sldId id="312" r:id="rId30"/>
    <p:sldId id="294" r:id="rId31"/>
    <p:sldId id="313" r:id="rId32"/>
    <p:sldId id="318" r:id="rId33"/>
  </p:sldIdLst>
  <p:sldSz cx="12192000" cy="6858000"/>
  <p:notesSz cx="6797675" cy="9926638"/>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immy Van Moer" initials="JVM" lastIdx="1" clrIdx="0">
    <p:extLst>
      <p:ext uri="{19B8F6BF-5375-455C-9EA6-DF929625EA0E}">
        <p15:presenceInfo xmlns:p15="http://schemas.microsoft.com/office/powerpoint/2012/main" userId="S::jimmy.vanmoer@greenenergypark.be::287dbf70-50fd-4f0a-94a9-cf1fe17983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9EB6"/>
    <a:srgbClr val="BEBBBB"/>
    <a:srgbClr val="FFFFFF"/>
    <a:srgbClr val="43AC6C"/>
    <a:srgbClr val="5DC097"/>
    <a:srgbClr val="F6F6F6"/>
    <a:srgbClr val="DAD1C8"/>
    <a:srgbClr val="1C94A1"/>
    <a:srgbClr val="F1B02F"/>
    <a:srgbClr val="E856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461694-E997-4EF4-87BB-310516A5001A}" v="1" dt="2024-01-26T15:17:07.717"/>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Stijl, licht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7506" autoAdjust="0"/>
  </p:normalViewPr>
  <p:slideViewPr>
    <p:cSldViewPr snapToGrid="0">
      <p:cViewPr varScale="1">
        <p:scale>
          <a:sx n="62" d="100"/>
          <a:sy n="62" d="100"/>
        </p:scale>
        <p:origin x="2388" y="60"/>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notesMaster" Target="notesMasters/notesMaster1.xml"/><Relationship Id="rId42"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ijn Schaubroeck" userId="S::stijn.schaubroeck_syntra-mvl.be#ext#@greenenergyparkbe.onmicrosoft.com::311e3c1d-9cda-4ad2-b794-76c02c2f0eb0" providerId="AD" clId="Web-{D9A1D86A-2F56-F8E3-BC93-A2904E776F54}"/>
    <pc:docChg chg="sldOrd">
      <pc:chgData name="Stijn Schaubroeck" userId="S::stijn.schaubroeck_syntra-mvl.be#ext#@greenenergyparkbe.onmicrosoft.com::311e3c1d-9cda-4ad2-b794-76c02c2f0eb0" providerId="AD" clId="Web-{D9A1D86A-2F56-F8E3-BC93-A2904E776F54}" dt="2024-01-04T11:34:47.152" v="1"/>
      <pc:docMkLst>
        <pc:docMk/>
      </pc:docMkLst>
      <pc:sldChg chg="ord">
        <pc:chgData name="Stijn Schaubroeck" userId="S::stijn.schaubroeck_syntra-mvl.be#ext#@greenenergyparkbe.onmicrosoft.com::311e3c1d-9cda-4ad2-b794-76c02c2f0eb0" providerId="AD" clId="Web-{D9A1D86A-2F56-F8E3-BC93-A2904E776F54}" dt="2024-01-04T11:34:27.777" v="0"/>
        <pc:sldMkLst>
          <pc:docMk/>
          <pc:sldMk cId="624696166" sldId="280"/>
        </pc:sldMkLst>
      </pc:sldChg>
      <pc:sldChg chg="ord">
        <pc:chgData name="Stijn Schaubroeck" userId="S::stijn.schaubroeck_syntra-mvl.be#ext#@greenenergyparkbe.onmicrosoft.com::311e3c1d-9cda-4ad2-b794-76c02c2f0eb0" providerId="AD" clId="Web-{D9A1D86A-2F56-F8E3-BC93-A2904E776F54}" dt="2024-01-04T11:34:47.152" v="1"/>
        <pc:sldMkLst>
          <pc:docMk/>
          <pc:sldMk cId="4050778998" sldId="285"/>
        </pc:sldMkLst>
      </pc:sldChg>
    </pc:docChg>
  </pc:docChgLst>
  <pc:docChgLst>
    <pc:chgData name="Stijn Schaubroeck" userId="75c0118f-9c9d-4d09-9c6f-47d8f676baae" providerId="ADAL" clId="{31461694-E997-4EF4-87BB-310516A5001A}"/>
    <pc:docChg chg="addSld modSld">
      <pc:chgData name="Stijn Schaubroeck" userId="75c0118f-9c9d-4d09-9c6f-47d8f676baae" providerId="ADAL" clId="{31461694-E997-4EF4-87BB-310516A5001A}" dt="2024-01-26T15:17:11.013" v="5" actId="403"/>
      <pc:docMkLst>
        <pc:docMk/>
      </pc:docMkLst>
      <pc:sldChg chg="modSp new mod">
        <pc:chgData name="Stijn Schaubroeck" userId="75c0118f-9c9d-4d09-9c6f-47d8f676baae" providerId="ADAL" clId="{31461694-E997-4EF4-87BB-310516A5001A}" dt="2024-01-26T15:17:11.013" v="5" actId="403"/>
        <pc:sldMkLst>
          <pc:docMk/>
          <pc:sldMk cId="1775598343" sldId="318"/>
        </pc:sldMkLst>
        <pc:spChg chg="mod">
          <ac:chgData name="Stijn Schaubroeck" userId="75c0118f-9c9d-4d09-9c6f-47d8f676baae" providerId="ADAL" clId="{31461694-E997-4EF4-87BB-310516A5001A}" dt="2024-01-26T15:17:11.013" v="5" actId="403"/>
          <ac:spMkLst>
            <pc:docMk/>
            <pc:sldMk cId="1775598343" sldId="318"/>
            <ac:spMk id="2" creationId="{BEB43AF5-F714-6EE6-A5F4-71DBF40B40C0}"/>
          </ac:spMkLst>
        </pc:spChg>
      </pc:sldChg>
    </pc:docChg>
  </pc:docChgLst>
  <pc:docChgLst>
    <pc:chgData name="Stijn Schaubroeck" userId="75c0118f-9c9d-4d09-9c6f-47d8f676baae" providerId="ADAL" clId="{DF659415-588D-4260-A812-CF61D736CFAE}"/>
    <pc:docChg chg="undo custSel addSld delSld modSld sldOrd">
      <pc:chgData name="Stijn Schaubroeck" userId="75c0118f-9c9d-4d09-9c6f-47d8f676baae" providerId="ADAL" clId="{DF659415-588D-4260-A812-CF61D736CFAE}" dt="2023-11-30T16:08:01.253" v="22683" actId="20577"/>
      <pc:docMkLst>
        <pc:docMk/>
      </pc:docMkLst>
      <pc:sldChg chg="del">
        <pc:chgData name="Stijn Schaubroeck" userId="75c0118f-9c9d-4d09-9c6f-47d8f676baae" providerId="ADAL" clId="{DF659415-588D-4260-A812-CF61D736CFAE}" dt="2023-11-23T19:35:24.462" v="21888" actId="47"/>
        <pc:sldMkLst>
          <pc:docMk/>
          <pc:sldMk cId="3968918565" sldId="256"/>
        </pc:sldMkLst>
      </pc:sldChg>
      <pc:sldChg chg="del">
        <pc:chgData name="Stijn Schaubroeck" userId="75c0118f-9c9d-4d09-9c6f-47d8f676baae" providerId="ADAL" clId="{DF659415-588D-4260-A812-CF61D736CFAE}" dt="2023-11-23T19:35:24.462" v="21888" actId="47"/>
        <pc:sldMkLst>
          <pc:docMk/>
          <pc:sldMk cId="4154597048" sldId="258"/>
        </pc:sldMkLst>
      </pc:sldChg>
      <pc:sldChg chg="del">
        <pc:chgData name="Stijn Schaubroeck" userId="75c0118f-9c9d-4d09-9c6f-47d8f676baae" providerId="ADAL" clId="{DF659415-588D-4260-A812-CF61D736CFAE}" dt="2023-11-23T19:35:24.462" v="21888" actId="47"/>
        <pc:sldMkLst>
          <pc:docMk/>
          <pc:sldMk cId="0" sldId="260"/>
        </pc:sldMkLst>
      </pc:sldChg>
      <pc:sldChg chg="del">
        <pc:chgData name="Stijn Schaubroeck" userId="75c0118f-9c9d-4d09-9c6f-47d8f676baae" providerId="ADAL" clId="{DF659415-588D-4260-A812-CF61D736CFAE}" dt="2023-11-23T19:35:24.462" v="21888" actId="47"/>
        <pc:sldMkLst>
          <pc:docMk/>
          <pc:sldMk cId="0" sldId="261"/>
        </pc:sldMkLst>
      </pc:sldChg>
      <pc:sldChg chg="del">
        <pc:chgData name="Stijn Schaubroeck" userId="75c0118f-9c9d-4d09-9c6f-47d8f676baae" providerId="ADAL" clId="{DF659415-588D-4260-A812-CF61D736CFAE}" dt="2023-11-23T19:35:24.462" v="21888" actId="47"/>
        <pc:sldMkLst>
          <pc:docMk/>
          <pc:sldMk cId="0" sldId="262"/>
        </pc:sldMkLst>
      </pc:sldChg>
      <pc:sldChg chg="del">
        <pc:chgData name="Stijn Schaubroeck" userId="75c0118f-9c9d-4d09-9c6f-47d8f676baae" providerId="ADAL" clId="{DF659415-588D-4260-A812-CF61D736CFAE}" dt="2023-11-23T19:35:24.462" v="21888" actId="47"/>
        <pc:sldMkLst>
          <pc:docMk/>
          <pc:sldMk cId="0" sldId="263"/>
        </pc:sldMkLst>
      </pc:sldChg>
      <pc:sldChg chg="del">
        <pc:chgData name="Stijn Schaubroeck" userId="75c0118f-9c9d-4d09-9c6f-47d8f676baae" providerId="ADAL" clId="{DF659415-588D-4260-A812-CF61D736CFAE}" dt="2023-11-23T19:35:24.462" v="21888" actId="47"/>
        <pc:sldMkLst>
          <pc:docMk/>
          <pc:sldMk cId="0" sldId="264"/>
        </pc:sldMkLst>
      </pc:sldChg>
      <pc:sldChg chg="del">
        <pc:chgData name="Stijn Schaubroeck" userId="75c0118f-9c9d-4d09-9c6f-47d8f676baae" providerId="ADAL" clId="{DF659415-588D-4260-A812-CF61D736CFAE}" dt="2023-11-23T19:35:24.462" v="21888" actId="47"/>
        <pc:sldMkLst>
          <pc:docMk/>
          <pc:sldMk cId="0" sldId="265"/>
        </pc:sldMkLst>
      </pc:sldChg>
      <pc:sldChg chg="del">
        <pc:chgData name="Stijn Schaubroeck" userId="75c0118f-9c9d-4d09-9c6f-47d8f676baae" providerId="ADAL" clId="{DF659415-588D-4260-A812-CF61D736CFAE}" dt="2023-11-23T19:35:24.462" v="21888" actId="47"/>
        <pc:sldMkLst>
          <pc:docMk/>
          <pc:sldMk cId="0" sldId="266"/>
        </pc:sldMkLst>
      </pc:sldChg>
      <pc:sldChg chg="del">
        <pc:chgData name="Stijn Schaubroeck" userId="75c0118f-9c9d-4d09-9c6f-47d8f676baae" providerId="ADAL" clId="{DF659415-588D-4260-A812-CF61D736CFAE}" dt="2023-11-23T19:35:24.462" v="21888" actId="47"/>
        <pc:sldMkLst>
          <pc:docMk/>
          <pc:sldMk cId="0" sldId="267"/>
        </pc:sldMkLst>
      </pc:sldChg>
      <pc:sldChg chg="del">
        <pc:chgData name="Stijn Schaubroeck" userId="75c0118f-9c9d-4d09-9c6f-47d8f676baae" providerId="ADAL" clId="{DF659415-588D-4260-A812-CF61D736CFAE}" dt="2023-11-23T19:35:24.462" v="21888" actId="47"/>
        <pc:sldMkLst>
          <pc:docMk/>
          <pc:sldMk cId="0" sldId="268"/>
        </pc:sldMkLst>
      </pc:sldChg>
      <pc:sldChg chg="del">
        <pc:chgData name="Stijn Schaubroeck" userId="75c0118f-9c9d-4d09-9c6f-47d8f676baae" providerId="ADAL" clId="{DF659415-588D-4260-A812-CF61D736CFAE}" dt="2023-11-23T19:35:24.462" v="21888" actId="47"/>
        <pc:sldMkLst>
          <pc:docMk/>
          <pc:sldMk cId="0" sldId="269"/>
        </pc:sldMkLst>
      </pc:sldChg>
      <pc:sldChg chg="del">
        <pc:chgData name="Stijn Schaubroeck" userId="75c0118f-9c9d-4d09-9c6f-47d8f676baae" providerId="ADAL" clId="{DF659415-588D-4260-A812-CF61D736CFAE}" dt="2023-11-23T19:35:24.462" v="21888" actId="47"/>
        <pc:sldMkLst>
          <pc:docMk/>
          <pc:sldMk cId="0" sldId="270"/>
        </pc:sldMkLst>
      </pc:sldChg>
      <pc:sldChg chg="del">
        <pc:chgData name="Stijn Schaubroeck" userId="75c0118f-9c9d-4d09-9c6f-47d8f676baae" providerId="ADAL" clId="{DF659415-588D-4260-A812-CF61D736CFAE}" dt="2023-11-23T19:35:24.462" v="21888" actId="47"/>
        <pc:sldMkLst>
          <pc:docMk/>
          <pc:sldMk cId="2066353241" sldId="273"/>
        </pc:sldMkLst>
      </pc:sldChg>
      <pc:sldChg chg="del">
        <pc:chgData name="Stijn Schaubroeck" userId="75c0118f-9c9d-4d09-9c6f-47d8f676baae" providerId="ADAL" clId="{DF659415-588D-4260-A812-CF61D736CFAE}" dt="2023-11-23T19:35:24.462" v="21888" actId="47"/>
        <pc:sldMkLst>
          <pc:docMk/>
          <pc:sldMk cId="1380858336" sldId="274"/>
        </pc:sldMkLst>
      </pc:sldChg>
      <pc:sldChg chg="delSp modSp del mod">
        <pc:chgData name="Stijn Schaubroeck" userId="75c0118f-9c9d-4d09-9c6f-47d8f676baae" providerId="ADAL" clId="{DF659415-588D-4260-A812-CF61D736CFAE}" dt="2023-11-23T19:35:24.462" v="21888" actId="47"/>
        <pc:sldMkLst>
          <pc:docMk/>
          <pc:sldMk cId="305767827" sldId="276"/>
        </pc:sldMkLst>
        <pc:spChg chg="mod">
          <ac:chgData name="Stijn Schaubroeck" userId="75c0118f-9c9d-4d09-9c6f-47d8f676baae" providerId="ADAL" clId="{DF659415-588D-4260-A812-CF61D736CFAE}" dt="2023-11-23T11:07:07.513" v="666" actId="20577"/>
          <ac:spMkLst>
            <pc:docMk/>
            <pc:sldMk cId="305767827" sldId="276"/>
            <ac:spMk id="6" creationId="{AC101105-A8E1-01D1-57F0-DD8D3CBE7772}"/>
          </ac:spMkLst>
        </pc:spChg>
        <pc:spChg chg="mod">
          <ac:chgData name="Stijn Schaubroeck" userId="75c0118f-9c9d-4d09-9c6f-47d8f676baae" providerId="ADAL" clId="{DF659415-588D-4260-A812-CF61D736CFAE}" dt="2023-11-23T11:07:12.734" v="677" actId="20577"/>
          <ac:spMkLst>
            <pc:docMk/>
            <pc:sldMk cId="305767827" sldId="276"/>
            <ac:spMk id="7" creationId="{914BBBB7-DED3-17BD-4979-42B1141768CF}"/>
          </ac:spMkLst>
        </pc:spChg>
        <pc:spChg chg="mod">
          <ac:chgData name="Stijn Schaubroeck" userId="75c0118f-9c9d-4d09-9c6f-47d8f676baae" providerId="ADAL" clId="{DF659415-588D-4260-A812-CF61D736CFAE}" dt="2023-11-23T11:07:16.501" v="682" actId="20577"/>
          <ac:spMkLst>
            <pc:docMk/>
            <pc:sldMk cId="305767827" sldId="276"/>
            <ac:spMk id="17" creationId="{ECA6CB38-020B-65E9-1C8B-A8ADF318211D}"/>
          </ac:spMkLst>
        </pc:spChg>
        <pc:grpChg chg="del">
          <ac:chgData name="Stijn Schaubroeck" userId="75c0118f-9c9d-4d09-9c6f-47d8f676baae" providerId="ADAL" clId="{DF659415-588D-4260-A812-CF61D736CFAE}" dt="2023-11-23T11:07:03.293" v="661" actId="478"/>
          <ac:grpSpMkLst>
            <pc:docMk/>
            <pc:sldMk cId="305767827" sldId="276"/>
            <ac:grpSpMk id="13" creationId="{D9B3B628-DD78-640B-066B-D4A7925FDF9E}"/>
          </ac:grpSpMkLst>
        </pc:grpChg>
      </pc:sldChg>
      <pc:sldChg chg="del">
        <pc:chgData name="Stijn Schaubroeck" userId="75c0118f-9c9d-4d09-9c6f-47d8f676baae" providerId="ADAL" clId="{DF659415-588D-4260-A812-CF61D736CFAE}" dt="2023-11-23T19:35:24.462" v="21888" actId="47"/>
        <pc:sldMkLst>
          <pc:docMk/>
          <pc:sldMk cId="2229940383" sldId="278"/>
        </pc:sldMkLst>
      </pc:sldChg>
      <pc:sldChg chg="modSp mod modNotesTx">
        <pc:chgData name="Stijn Schaubroeck" userId="75c0118f-9c9d-4d09-9c6f-47d8f676baae" providerId="ADAL" clId="{DF659415-588D-4260-A812-CF61D736CFAE}" dt="2023-11-30T16:08:01.253" v="22683" actId="20577"/>
        <pc:sldMkLst>
          <pc:docMk/>
          <pc:sldMk cId="4148460453" sldId="279"/>
        </pc:sldMkLst>
        <pc:spChg chg="mod">
          <ac:chgData name="Stijn Schaubroeck" userId="75c0118f-9c9d-4d09-9c6f-47d8f676baae" providerId="ADAL" clId="{DF659415-588D-4260-A812-CF61D736CFAE}" dt="2023-11-30T16:08:01.253" v="22683" actId="20577"/>
          <ac:spMkLst>
            <pc:docMk/>
            <pc:sldMk cId="4148460453" sldId="279"/>
            <ac:spMk id="8" creationId="{1B378FC7-109F-6B50-71CF-E9D73CD70669}"/>
          </ac:spMkLst>
        </pc:spChg>
        <pc:spChg chg="mod">
          <ac:chgData name="Stijn Schaubroeck" userId="75c0118f-9c9d-4d09-9c6f-47d8f676baae" providerId="ADAL" clId="{DF659415-588D-4260-A812-CF61D736CFAE}" dt="2023-11-23T10:57:37.977" v="582" actId="403"/>
          <ac:spMkLst>
            <pc:docMk/>
            <pc:sldMk cId="4148460453" sldId="279"/>
            <ac:spMk id="9" creationId="{3421ED6B-643A-0971-1A48-AB364A8AB04F}"/>
          </ac:spMkLst>
        </pc:spChg>
      </pc:sldChg>
      <pc:sldChg chg="modSp mod modNotesTx">
        <pc:chgData name="Stijn Schaubroeck" userId="75c0118f-9c9d-4d09-9c6f-47d8f676baae" providerId="ADAL" clId="{DF659415-588D-4260-A812-CF61D736CFAE}" dt="2023-11-23T17:17:05.054" v="16212"/>
        <pc:sldMkLst>
          <pc:docMk/>
          <pc:sldMk cId="624696166" sldId="280"/>
        </pc:sldMkLst>
        <pc:spChg chg="mod">
          <ac:chgData name="Stijn Schaubroeck" userId="75c0118f-9c9d-4d09-9c6f-47d8f676baae" providerId="ADAL" clId="{DF659415-588D-4260-A812-CF61D736CFAE}" dt="2023-11-23T10:55:01.744" v="334" actId="20577"/>
          <ac:spMkLst>
            <pc:docMk/>
            <pc:sldMk cId="624696166" sldId="280"/>
            <ac:spMk id="5" creationId="{F9617AD8-ABA0-FAA6-97D8-53D6741DE53B}"/>
          </ac:spMkLst>
        </pc:spChg>
        <pc:spChg chg="mod">
          <ac:chgData name="Stijn Schaubroeck" userId="75c0118f-9c9d-4d09-9c6f-47d8f676baae" providerId="ADAL" clId="{DF659415-588D-4260-A812-CF61D736CFAE}" dt="2023-11-23T11:08:53.914" v="792" actId="20577"/>
          <ac:spMkLst>
            <pc:docMk/>
            <pc:sldMk cId="624696166" sldId="280"/>
            <ac:spMk id="7" creationId="{65791EA5-69A4-1B0B-3E7A-A4EEE46DB621}"/>
          </ac:spMkLst>
        </pc:spChg>
        <pc:spChg chg="mod">
          <ac:chgData name="Stijn Schaubroeck" userId="75c0118f-9c9d-4d09-9c6f-47d8f676baae" providerId="ADAL" clId="{DF659415-588D-4260-A812-CF61D736CFAE}" dt="2023-11-23T11:06:28.811" v="658" actId="113"/>
          <ac:spMkLst>
            <pc:docMk/>
            <pc:sldMk cId="624696166" sldId="280"/>
            <ac:spMk id="9" creationId="{A5C9C41B-C213-3F53-7F52-E7C94294EFA5}"/>
          </ac:spMkLst>
        </pc:spChg>
      </pc:sldChg>
      <pc:sldChg chg="del">
        <pc:chgData name="Stijn Schaubroeck" userId="75c0118f-9c9d-4d09-9c6f-47d8f676baae" providerId="ADAL" clId="{DF659415-588D-4260-A812-CF61D736CFAE}" dt="2023-11-23T19:35:24.462" v="21888" actId="47"/>
        <pc:sldMkLst>
          <pc:docMk/>
          <pc:sldMk cId="2374167884" sldId="281"/>
        </pc:sldMkLst>
      </pc:sldChg>
      <pc:sldChg chg="modSp add mod modNotesTx">
        <pc:chgData name="Stijn Schaubroeck" userId="75c0118f-9c9d-4d09-9c6f-47d8f676baae" providerId="ADAL" clId="{DF659415-588D-4260-A812-CF61D736CFAE}" dt="2023-11-23T19:42:28.161" v="22080" actId="20577"/>
        <pc:sldMkLst>
          <pc:docMk/>
          <pc:sldMk cId="1720916254" sldId="282"/>
        </pc:sldMkLst>
        <pc:spChg chg="mod">
          <ac:chgData name="Stijn Schaubroeck" userId="75c0118f-9c9d-4d09-9c6f-47d8f676baae" providerId="ADAL" clId="{DF659415-588D-4260-A812-CF61D736CFAE}" dt="2023-11-23T10:59:51.582" v="624" actId="20577"/>
          <ac:spMkLst>
            <pc:docMk/>
            <pc:sldMk cId="1720916254" sldId="282"/>
            <ac:spMk id="5" creationId="{F9617AD8-ABA0-FAA6-97D8-53D6741DE53B}"/>
          </ac:spMkLst>
        </pc:spChg>
        <pc:spChg chg="mod">
          <ac:chgData name="Stijn Schaubroeck" userId="75c0118f-9c9d-4d09-9c6f-47d8f676baae" providerId="ADAL" clId="{DF659415-588D-4260-A812-CF61D736CFAE}" dt="2023-11-23T11:09:24.459" v="899" actId="20577"/>
          <ac:spMkLst>
            <pc:docMk/>
            <pc:sldMk cId="1720916254" sldId="282"/>
            <ac:spMk id="7" creationId="{65791EA5-69A4-1B0B-3E7A-A4EEE46DB621}"/>
          </ac:spMkLst>
        </pc:spChg>
        <pc:spChg chg="mod">
          <ac:chgData name="Stijn Schaubroeck" userId="75c0118f-9c9d-4d09-9c6f-47d8f676baae" providerId="ADAL" clId="{DF659415-588D-4260-A812-CF61D736CFAE}" dt="2023-11-23T11:06:34.976" v="659" actId="113"/>
          <ac:spMkLst>
            <pc:docMk/>
            <pc:sldMk cId="1720916254" sldId="282"/>
            <ac:spMk id="9" creationId="{A5C9C41B-C213-3F53-7F52-E7C94294EFA5}"/>
          </ac:spMkLst>
        </pc:spChg>
      </pc:sldChg>
      <pc:sldChg chg="add del">
        <pc:chgData name="Stijn Schaubroeck" userId="75c0118f-9c9d-4d09-9c6f-47d8f676baae" providerId="ADAL" clId="{DF659415-588D-4260-A812-CF61D736CFAE}" dt="2023-11-23T11:07:37.782" v="698"/>
        <pc:sldMkLst>
          <pc:docMk/>
          <pc:sldMk cId="948224752" sldId="283"/>
        </pc:sldMkLst>
      </pc:sldChg>
      <pc:sldChg chg="add del">
        <pc:chgData name="Stijn Schaubroeck" userId="75c0118f-9c9d-4d09-9c6f-47d8f676baae" providerId="ADAL" clId="{DF659415-588D-4260-A812-CF61D736CFAE}" dt="2023-11-23T11:07:58.918" v="702" actId="47"/>
        <pc:sldMkLst>
          <pc:docMk/>
          <pc:sldMk cId="2650101427" sldId="283"/>
        </pc:sldMkLst>
      </pc:sldChg>
      <pc:sldChg chg="addSp delSp modSp add mod modAnim modNotesTx">
        <pc:chgData name="Stijn Schaubroeck" userId="75c0118f-9c9d-4d09-9c6f-47d8f676baae" providerId="ADAL" clId="{DF659415-588D-4260-A812-CF61D736CFAE}" dt="2023-11-29T13:35:50.658" v="22444" actId="20577"/>
        <pc:sldMkLst>
          <pc:docMk/>
          <pc:sldMk cId="1788755609" sldId="284"/>
        </pc:sldMkLst>
        <pc:spChg chg="mod">
          <ac:chgData name="Stijn Schaubroeck" userId="75c0118f-9c9d-4d09-9c6f-47d8f676baae" providerId="ADAL" clId="{DF659415-588D-4260-A812-CF61D736CFAE}" dt="2023-11-23T14:55:04.330" v="5684" actId="20577"/>
          <ac:spMkLst>
            <pc:docMk/>
            <pc:sldMk cId="1788755609" sldId="284"/>
            <ac:spMk id="6" creationId="{AC101105-A8E1-01D1-57F0-DD8D3CBE7772}"/>
          </ac:spMkLst>
        </pc:spChg>
        <pc:spChg chg="mod">
          <ac:chgData name="Stijn Schaubroeck" userId="75c0118f-9c9d-4d09-9c6f-47d8f676baae" providerId="ADAL" clId="{DF659415-588D-4260-A812-CF61D736CFAE}" dt="2023-11-23T12:17:45.762" v="2325" actId="20577"/>
          <ac:spMkLst>
            <pc:docMk/>
            <pc:sldMk cId="1788755609" sldId="284"/>
            <ac:spMk id="7" creationId="{914BBBB7-DED3-17BD-4979-42B1141768CF}"/>
          </ac:spMkLst>
        </pc:spChg>
        <pc:spChg chg="del mod">
          <ac:chgData name="Stijn Schaubroeck" userId="75c0118f-9c9d-4d09-9c6f-47d8f676baae" providerId="ADAL" clId="{DF659415-588D-4260-A812-CF61D736CFAE}" dt="2023-11-23T11:58:01.377" v="1067" actId="1032"/>
          <ac:spMkLst>
            <pc:docMk/>
            <pc:sldMk cId="1788755609" sldId="284"/>
            <ac:spMk id="17" creationId="{ECA6CB38-020B-65E9-1C8B-A8ADF318211D}"/>
          </ac:spMkLst>
        </pc:spChg>
        <pc:graphicFrameChg chg="add mod modGraphic">
          <ac:chgData name="Stijn Schaubroeck" userId="75c0118f-9c9d-4d09-9c6f-47d8f676baae" providerId="ADAL" clId="{DF659415-588D-4260-A812-CF61D736CFAE}" dt="2023-11-23T12:21:05.750" v="2475" actId="403"/>
          <ac:graphicFrameMkLst>
            <pc:docMk/>
            <pc:sldMk cId="1788755609" sldId="284"/>
            <ac:graphicFrameMk id="2" creationId="{D98F9EC3-9A2E-316C-29BA-043B2EE1D915}"/>
          </ac:graphicFrameMkLst>
        </pc:graphicFrameChg>
        <pc:picChg chg="add mod">
          <ac:chgData name="Stijn Schaubroeck" userId="75c0118f-9c9d-4d09-9c6f-47d8f676baae" providerId="ADAL" clId="{DF659415-588D-4260-A812-CF61D736CFAE}" dt="2023-11-23T12:23:29.180" v="2480" actId="1076"/>
          <ac:picMkLst>
            <pc:docMk/>
            <pc:sldMk cId="1788755609" sldId="284"/>
            <ac:picMk id="4" creationId="{A89EBBE3-EA4F-55F0-3DC3-5ED73708E5E5}"/>
          </ac:picMkLst>
        </pc:picChg>
      </pc:sldChg>
      <pc:sldChg chg="add del">
        <pc:chgData name="Stijn Schaubroeck" userId="75c0118f-9c9d-4d09-9c6f-47d8f676baae" providerId="ADAL" clId="{DF659415-588D-4260-A812-CF61D736CFAE}" dt="2023-11-23T11:07:34.311" v="697"/>
        <pc:sldMkLst>
          <pc:docMk/>
          <pc:sldMk cId="2396987703" sldId="284"/>
        </pc:sldMkLst>
      </pc:sldChg>
      <pc:sldChg chg="add del">
        <pc:chgData name="Stijn Schaubroeck" userId="75c0118f-9c9d-4d09-9c6f-47d8f676baae" providerId="ADAL" clId="{DF659415-588D-4260-A812-CF61D736CFAE}" dt="2023-11-23T11:07:32.961" v="696"/>
        <pc:sldMkLst>
          <pc:docMk/>
          <pc:sldMk cId="2406699883" sldId="285"/>
        </pc:sldMkLst>
      </pc:sldChg>
      <pc:sldChg chg="addSp delSp modSp add mod modAnim modNotesTx">
        <pc:chgData name="Stijn Schaubroeck" userId="75c0118f-9c9d-4d09-9c6f-47d8f676baae" providerId="ADAL" clId="{DF659415-588D-4260-A812-CF61D736CFAE}" dt="2023-11-29T13:46:44.407" v="22534" actId="20577"/>
        <pc:sldMkLst>
          <pc:docMk/>
          <pc:sldMk cId="4050778998" sldId="285"/>
        </pc:sldMkLst>
        <pc:spChg chg="add mod">
          <ac:chgData name="Stijn Schaubroeck" userId="75c0118f-9c9d-4d09-9c6f-47d8f676baae" providerId="ADAL" clId="{DF659415-588D-4260-A812-CF61D736CFAE}" dt="2023-11-23T15:18:49.233" v="6912" actId="20577"/>
          <ac:spMkLst>
            <pc:docMk/>
            <pc:sldMk cId="4050778998" sldId="285"/>
            <ac:spMk id="5" creationId="{981C0841-90B2-0AF1-025A-09DAFF0411A8}"/>
          </ac:spMkLst>
        </pc:spChg>
        <pc:spChg chg="mod">
          <ac:chgData name="Stijn Schaubroeck" userId="75c0118f-9c9d-4d09-9c6f-47d8f676baae" providerId="ADAL" clId="{DF659415-588D-4260-A812-CF61D736CFAE}" dt="2023-11-23T15:04:02.476" v="6293" actId="20577"/>
          <ac:spMkLst>
            <pc:docMk/>
            <pc:sldMk cId="4050778998" sldId="285"/>
            <ac:spMk id="6" creationId="{AC101105-A8E1-01D1-57F0-DD8D3CBE7772}"/>
          </ac:spMkLst>
        </pc:spChg>
        <pc:spChg chg="mod">
          <ac:chgData name="Stijn Schaubroeck" userId="75c0118f-9c9d-4d09-9c6f-47d8f676baae" providerId="ADAL" clId="{DF659415-588D-4260-A812-CF61D736CFAE}" dt="2023-11-23T15:21:38.937" v="7025" actId="20577"/>
          <ac:spMkLst>
            <pc:docMk/>
            <pc:sldMk cId="4050778998" sldId="285"/>
            <ac:spMk id="7" creationId="{914BBBB7-DED3-17BD-4979-42B1141768CF}"/>
          </ac:spMkLst>
        </pc:spChg>
        <pc:spChg chg="del">
          <ac:chgData name="Stijn Schaubroeck" userId="75c0118f-9c9d-4d09-9c6f-47d8f676baae" providerId="ADAL" clId="{DF659415-588D-4260-A812-CF61D736CFAE}" dt="2023-11-23T15:11:22.044" v="6564" actId="478"/>
          <ac:spMkLst>
            <pc:docMk/>
            <pc:sldMk cId="4050778998" sldId="285"/>
            <ac:spMk id="17" creationId="{ECA6CB38-020B-65E9-1C8B-A8ADF318211D}"/>
          </ac:spMkLst>
        </pc:spChg>
        <pc:picChg chg="add mod">
          <ac:chgData name="Stijn Schaubroeck" userId="75c0118f-9c9d-4d09-9c6f-47d8f676baae" providerId="ADAL" clId="{DF659415-588D-4260-A812-CF61D736CFAE}" dt="2023-11-23T15:39:40.409" v="9007"/>
          <ac:picMkLst>
            <pc:docMk/>
            <pc:sldMk cId="4050778998" sldId="285"/>
            <ac:picMk id="3" creationId="{38867DB2-0D63-5330-F3AA-3C883523FC00}"/>
          </ac:picMkLst>
        </pc:picChg>
      </pc:sldChg>
      <pc:sldChg chg="addSp delSp modSp add mod ord delAnim modAnim modNotesTx">
        <pc:chgData name="Stijn Schaubroeck" userId="75c0118f-9c9d-4d09-9c6f-47d8f676baae" providerId="ADAL" clId="{DF659415-588D-4260-A812-CF61D736CFAE}" dt="2023-11-23T17:21:02.801" v="16292" actId="20577"/>
        <pc:sldMkLst>
          <pc:docMk/>
          <pc:sldMk cId="305614871" sldId="286"/>
        </pc:sldMkLst>
        <pc:spChg chg="add del mod">
          <ac:chgData name="Stijn Schaubroeck" userId="75c0118f-9c9d-4d09-9c6f-47d8f676baae" providerId="ADAL" clId="{DF659415-588D-4260-A812-CF61D736CFAE}" dt="2023-11-23T12:35:23.424" v="2488" actId="478"/>
          <ac:spMkLst>
            <pc:docMk/>
            <pc:sldMk cId="305614871" sldId="286"/>
            <ac:spMk id="4" creationId="{5FDAFEC1-BE54-408A-6A85-B0706F4AACFA}"/>
          </ac:spMkLst>
        </pc:spChg>
        <pc:spChg chg="mod">
          <ac:chgData name="Stijn Schaubroeck" userId="75c0118f-9c9d-4d09-9c6f-47d8f676baae" providerId="ADAL" clId="{DF659415-588D-4260-A812-CF61D736CFAE}" dt="2023-11-23T12:41:49.390" v="2590" actId="14100"/>
          <ac:spMkLst>
            <pc:docMk/>
            <pc:sldMk cId="305614871" sldId="286"/>
            <ac:spMk id="6" creationId="{AC101105-A8E1-01D1-57F0-DD8D3CBE7772}"/>
          </ac:spMkLst>
        </pc:spChg>
        <pc:spChg chg="del">
          <ac:chgData name="Stijn Schaubroeck" userId="75c0118f-9c9d-4d09-9c6f-47d8f676baae" providerId="ADAL" clId="{DF659415-588D-4260-A812-CF61D736CFAE}" dt="2023-11-23T12:41:53.342" v="2591" actId="478"/>
          <ac:spMkLst>
            <pc:docMk/>
            <pc:sldMk cId="305614871" sldId="286"/>
            <ac:spMk id="7" creationId="{914BBBB7-DED3-17BD-4979-42B1141768CF}"/>
          </ac:spMkLst>
        </pc:spChg>
        <pc:spChg chg="add mod">
          <ac:chgData name="Stijn Schaubroeck" userId="75c0118f-9c9d-4d09-9c6f-47d8f676baae" providerId="ADAL" clId="{DF659415-588D-4260-A812-CF61D736CFAE}" dt="2023-11-23T12:41:30.168" v="2566" actId="114"/>
          <ac:spMkLst>
            <pc:docMk/>
            <pc:sldMk cId="305614871" sldId="286"/>
            <ac:spMk id="13" creationId="{EE4FDEDD-C212-3367-3F09-E93C1B0C5DDC}"/>
          </ac:spMkLst>
        </pc:spChg>
        <pc:spChg chg="add mod">
          <ac:chgData name="Stijn Schaubroeck" userId="75c0118f-9c9d-4d09-9c6f-47d8f676baae" providerId="ADAL" clId="{DF659415-588D-4260-A812-CF61D736CFAE}" dt="2023-11-23T12:46:22.914" v="3133" actId="20577"/>
          <ac:spMkLst>
            <pc:docMk/>
            <pc:sldMk cId="305614871" sldId="286"/>
            <ac:spMk id="15" creationId="{609A14FB-0DAB-3FF8-EC64-0815A275DA70}"/>
          </ac:spMkLst>
        </pc:spChg>
        <pc:spChg chg="del">
          <ac:chgData name="Stijn Schaubroeck" userId="75c0118f-9c9d-4d09-9c6f-47d8f676baae" providerId="ADAL" clId="{DF659415-588D-4260-A812-CF61D736CFAE}" dt="2023-11-23T12:35:20.887" v="2487" actId="478"/>
          <ac:spMkLst>
            <pc:docMk/>
            <pc:sldMk cId="305614871" sldId="286"/>
            <ac:spMk id="17" creationId="{ECA6CB38-020B-65E9-1C8B-A8ADF318211D}"/>
          </ac:spMkLst>
        </pc:spChg>
        <pc:picChg chg="add del mod">
          <ac:chgData name="Stijn Schaubroeck" userId="75c0118f-9c9d-4d09-9c6f-47d8f676baae" providerId="ADAL" clId="{DF659415-588D-4260-A812-CF61D736CFAE}" dt="2023-11-23T12:35:40.099" v="2490" actId="478"/>
          <ac:picMkLst>
            <pc:docMk/>
            <pc:sldMk cId="305614871" sldId="286"/>
            <ac:picMk id="2" creationId="{E527A949-038F-497F-9F83-6DB76D3075ED}"/>
          </ac:picMkLst>
        </pc:picChg>
        <pc:picChg chg="add del mod">
          <ac:chgData name="Stijn Schaubroeck" userId="75c0118f-9c9d-4d09-9c6f-47d8f676baae" providerId="ADAL" clId="{DF659415-588D-4260-A812-CF61D736CFAE}" dt="2023-11-23T12:37:33.746" v="2497" actId="478"/>
          <ac:picMkLst>
            <pc:docMk/>
            <pc:sldMk cId="305614871" sldId="286"/>
            <ac:picMk id="5" creationId="{82FEA5D1-CA6F-CA5C-5A57-EA6FBA853FCA}"/>
          </ac:picMkLst>
        </pc:picChg>
        <pc:picChg chg="add mod">
          <ac:chgData name="Stijn Schaubroeck" userId="75c0118f-9c9d-4d09-9c6f-47d8f676baae" providerId="ADAL" clId="{DF659415-588D-4260-A812-CF61D736CFAE}" dt="2023-11-23T12:40:24.855" v="2501" actId="1440"/>
          <ac:picMkLst>
            <pc:docMk/>
            <pc:sldMk cId="305614871" sldId="286"/>
            <ac:picMk id="9" creationId="{2093951A-AA76-0178-BDB9-A50F7CB8A5D2}"/>
          </ac:picMkLst>
        </pc:picChg>
      </pc:sldChg>
      <pc:sldChg chg="add del">
        <pc:chgData name="Stijn Schaubroeck" userId="75c0118f-9c9d-4d09-9c6f-47d8f676baae" providerId="ADAL" clId="{DF659415-588D-4260-A812-CF61D736CFAE}" dt="2023-11-23T11:07:32.286" v="695"/>
        <pc:sldMkLst>
          <pc:docMk/>
          <pc:sldMk cId="3805458958" sldId="286"/>
        </pc:sldMkLst>
      </pc:sldChg>
      <pc:sldChg chg="add del">
        <pc:chgData name="Stijn Schaubroeck" userId="75c0118f-9c9d-4d09-9c6f-47d8f676baae" providerId="ADAL" clId="{DF659415-588D-4260-A812-CF61D736CFAE}" dt="2023-11-23T11:07:31.600" v="694"/>
        <pc:sldMkLst>
          <pc:docMk/>
          <pc:sldMk cId="1843779232" sldId="287"/>
        </pc:sldMkLst>
      </pc:sldChg>
      <pc:sldChg chg="addSp delSp modSp add mod ord modNotesTx">
        <pc:chgData name="Stijn Schaubroeck" userId="75c0118f-9c9d-4d09-9c6f-47d8f676baae" providerId="ADAL" clId="{DF659415-588D-4260-A812-CF61D736CFAE}" dt="2023-11-23T17:20:37.521" v="16272" actId="20577"/>
        <pc:sldMkLst>
          <pc:docMk/>
          <pc:sldMk cId="2478426839" sldId="287"/>
        </pc:sldMkLst>
        <pc:spChg chg="add del mod">
          <ac:chgData name="Stijn Schaubroeck" userId="75c0118f-9c9d-4d09-9c6f-47d8f676baae" providerId="ADAL" clId="{DF659415-588D-4260-A812-CF61D736CFAE}" dt="2023-11-23T13:08:59.635" v="3313" actId="478"/>
          <ac:spMkLst>
            <pc:docMk/>
            <pc:sldMk cId="2478426839" sldId="287"/>
            <ac:spMk id="3" creationId="{B58276E1-71EE-E8F0-9B5A-41CBBCBBD916}"/>
          </ac:spMkLst>
        </pc:spChg>
        <pc:spChg chg="add mod">
          <ac:chgData name="Stijn Schaubroeck" userId="75c0118f-9c9d-4d09-9c6f-47d8f676baae" providerId="ADAL" clId="{DF659415-588D-4260-A812-CF61D736CFAE}" dt="2023-11-23T13:11:51.472" v="3443" actId="20577"/>
          <ac:spMkLst>
            <pc:docMk/>
            <pc:sldMk cId="2478426839" sldId="287"/>
            <ac:spMk id="5" creationId="{7ACD9A24-7D09-BF23-70AE-40CBB5724A01}"/>
          </ac:spMkLst>
        </pc:spChg>
        <pc:spChg chg="mod">
          <ac:chgData name="Stijn Schaubroeck" userId="75c0118f-9c9d-4d09-9c6f-47d8f676baae" providerId="ADAL" clId="{DF659415-588D-4260-A812-CF61D736CFAE}" dt="2023-11-23T14:55:16.991" v="5685" actId="14100"/>
          <ac:spMkLst>
            <pc:docMk/>
            <pc:sldMk cId="2478426839" sldId="287"/>
            <ac:spMk id="6" creationId="{AC101105-A8E1-01D1-57F0-DD8D3CBE7772}"/>
          </ac:spMkLst>
        </pc:spChg>
        <pc:spChg chg="mod">
          <ac:chgData name="Stijn Schaubroeck" userId="75c0118f-9c9d-4d09-9c6f-47d8f676baae" providerId="ADAL" clId="{DF659415-588D-4260-A812-CF61D736CFAE}" dt="2023-11-23T13:08:45.887" v="3309" actId="20577"/>
          <ac:spMkLst>
            <pc:docMk/>
            <pc:sldMk cId="2478426839" sldId="287"/>
            <ac:spMk id="7" creationId="{914BBBB7-DED3-17BD-4979-42B1141768CF}"/>
          </ac:spMkLst>
        </pc:spChg>
        <pc:spChg chg="del">
          <ac:chgData name="Stijn Schaubroeck" userId="75c0118f-9c9d-4d09-9c6f-47d8f676baae" providerId="ADAL" clId="{DF659415-588D-4260-A812-CF61D736CFAE}" dt="2023-11-23T13:08:49.146" v="3310" actId="478"/>
          <ac:spMkLst>
            <pc:docMk/>
            <pc:sldMk cId="2478426839" sldId="287"/>
            <ac:spMk id="17" creationId="{ECA6CB38-020B-65E9-1C8B-A8ADF318211D}"/>
          </ac:spMkLst>
        </pc:spChg>
      </pc:sldChg>
      <pc:sldChg chg="add del">
        <pc:chgData name="Stijn Schaubroeck" userId="75c0118f-9c9d-4d09-9c6f-47d8f676baae" providerId="ADAL" clId="{DF659415-588D-4260-A812-CF61D736CFAE}" dt="2023-11-23T11:07:31.368" v="693"/>
        <pc:sldMkLst>
          <pc:docMk/>
          <pc:sldMk cId="927781302" sldId="288"/>
        </pc:sldMkLst>
      </pc:sldChg>
      <pc:sldChg chg="addSp delSp modSp add mod modAnim modNotesTx">
        <pc:chgData name="Stijn Schaubroeck" userId="75c0118f-9c9d-4d09-9c6f-47d8f676baae" providerId="ADAL" clId="{DF659415-588D-4260-A812-CF61D736CFAE}" dt="2023-11-23T17:20:12.364" v="16268" actId="20577"/>
        <pc:sldMkLst>
          <pc:docMk/>
          <pc:sldMk cId="3166100093" sldId="288"/>
        </pc:sldMkLst>
        <pc:spChg chg="add del mod">
          <ac:chgData name="Stijn Schaubroeck" userId="75c0118f-9c9d-4d09-9c6f-47d8f676baae" providerId="ADAL" clId="{DF659415-588D-4260-A812-CF61D736CFAE}" dt="2023-11-23T13:23:34.959" v="4303" actId="478"/>
          <ac:spMkLst>
            <pc:docMk/>
            <pc:sldMk cId="3166100093" sldId="288"/>
            <ac:spMk id="3" creationId="{9871D267-9266-DF68-B698-FC341EB99F8B}"/>
          </ac:spMkLst>
        </pc:spChg>
        <pc:spChg chg="add mod">
          <ac:chgData name="Stijn Schaubroeck" userId="75c0118f-9c9d-4d09-9c6f-47d8f676baae" providerId="ADAL" clId="{DF659415-588D-4260-A812-CF61D736CFAE}" dt="2023-11-23T14:32:18.784" v="5522" actId="1076"/>
          <ac:spMkLst>
            <pc:docMk/>
            <pc:sldMk cId="3166100093" sldId="288"/>
            <ac:spMk id="5" creationId="{23DDCBF8-E2B8-6522-B517-3BFD37A30353}"/>
          </ac:spMkLst>
        </pc:spChg>
        <pc:spChg chg="mod">
          <ac:chgData name="Stijn Schaubroeck" userId="75c0118f-9c9d-4d09-9c6f-47d8f676baae" providerId="ADAL" clId="{DF659415-588D-4260-A812-CF61D736CFAE}" dt="2023-11-23T14:54:45.710" v="5672" actId="5793"/>
          <ac:spMkLst>
            <pc:docMk/>
            <pc:sldMk cId="3166100093" sldId="288"/>
            <ac:spMk id="6" creationId="{AC101105-A8E1-01D1-57F0-DD8D3CBE7772}"/>
          </ac:spMkLst>
        </pc:spChg>
        <pc:spChg chg="mod">
          <ac:chgData name="Stijn Schaubroeck" userId="75c0118f-9c9d-4d09-9c6f-47d8f676baae" providerId="ADAL" clId="{DF659415-588D-4260-A812-CF61D736CFAE}" dt="2023-11-23T14:55:34.555" v="5708" actId="20577"/>
          <ac:spMkLst>
            <pc:docMk/>
            <pc:sldMk cId="3166100093" sldId="288"/>
            <ac:spMk id="7" creationId="{914BBBB7-DED3-17BD-4979-42B1141768CF}"/>
          </ac:spMkLst>
        </pc:spChg>
        <pc:spChg chg="add mod">
          <ac:chgData name="Stijn Schaubroeck" userId="75c0118f-9c9d-4d09-9c6f-47d8f676baae" providerId="ADAL" clId="{DF659415-588D-4260-A812-CF61D736CFAE}" dt="2023-11-23T14:26:56.385" v="5462" actId="1076"/>
          <ac:spMkLst>
            <pc:docMk/>
            <pc:sldMk cId="3166100093" sldId="288"/>
            <ac:spMk id="8" creationId="{8398E3D5-FA55-3055-0C14-11BAF2F50573}"/>
          </ac:spMkLst>
        </pc:spChg>
        <pc:spChg chg="add mod">
          <ac:chgData name="Stijn Schaubroeck" userId="75c0118f-9c9d-4d09-9c6f-47d8f676baae" providerId="ADAL" clId="{DF659415-588D-4260-A812-CF61D736CFAE}" dt="2023-11-23T14:31:05.531" v="5511" actId="1076"/>
          <ac:spMkLst>
            <pc:docMk/>
            <pc:sldMk cId="3166100093" sldId="288"/>
            <ac:spMk id="9" creationId="{D095FA74-8CD3-9D6D-9F43-FE927369EFD1}"/>
          </ac:spMkLst>
        </pc:spChg>
        <pc:spChg chg="add del mod">
          <ac:chgData name="Stijn Schaubroeck" userId="75c0118f-9c9d-4d09-9c6f-47d8f676baae" providerId="ADAL" clId="{DF659415-588D-4260-A812-CF61D736CFAE}" dt="2023-11-23T14:29:24.227" v="5483" actId="478"/>
          <ac:spMkLst>
            <pc:docMk/>
            <pc:sldMk cId="3166100093" sldId="288"/>
            <ac:spMk id="13" creationId="{B83C3D54-1989-806D-EE7F-0969B1E66E0B}"/>
          </ac:spMkLst>
        </pc:spChg>
        <pc:spChg chg="add del mod">
          <ac:chgData name="Stijn Schaubroeck" userId="75c0118f-9c9d-4d09-9c6f-47d8f676baae" providerId="ADAL" clId="{DF659415-588D-4260-A812-CF61D736CFAE}" dt="2023-11-23T14:29:56.741" v="5502" actId="478"/>
          <ac:spMkLst>
            <pc:docMk/>
            <pc:sldMk cId="3166100093" sldId="288"/>
            <ac:spMk id="14" creationId="{DC9108AA-03B8-6181-4C97-8E12F33E2BF6}"/>
          </ac:spMkLst>
        </pc:spChg>
        <pc:spChg chg="add mod">
          <ac:chgData name="Stijn Schaubroeck" userId="75c0118f-9c9d-4d09-9c6f-47d8f676baae" providerId="ADAL" clId="{DF659415-588D-4260-A812-CF61D736CFAE}" dt="2023-11-23T14:31:01.167" v="5510" actId="1076"/>
          <ac:spMkLst>
            <pc:docMk/>
            <pc:sldMk cId="3166100093" sldId="288"/>
            <ac:spMk id="15" creationId="{EC3DFBBB-3D2A-91F0-8B20-7DF6746C42A8}"/>
          </ac:spMkLst>
        </pc:spChg>
        <pc:spChg chg="add mod">
          <ac:chgData name="Stijn Schaubroeck" userId="75c0118f-9c9d-4d09-9c6f-47d8f676baae" providerId="ADAL" clId="{DF659415-588D-4260-A812-CF61D736CFAE}" dt="2023-11-23T14:31:33.891" v="5515" actId="1076"/>
          <ac:spMkLst>
            <pc:docMk/>
            <pc:sldMk cId="3166100093" sldId="288"/>
            <ac:spMk id="16" creationId="{67D4871C-9C03-3E60-86F2-1070BCB3C488}"/>
          </ac:spMkLst>
        </pc:spChg>
        <pc:spChg chg="del">
          <ac:chgData name="Stijn Schaubroeck" userId="75c0118f-9c9d-4d09-9c6f-47d8f676baae" providerId="ADAL" clId="{DF659415-588D-4260-A812-CF61D736CFAE}" dt="2023-11-23T13:23:31.299" v="4302" actId="478"/>
          <ac:spMkLst>
            <pc:docMk/>
            <pc:sldMk cId="3166100093" sldId="288"/>
            <ac:spMk id="17" creationId="{ECA6CB38-020B-65E9-1C8B-A8ADF318211D}"/>
          </ac:spMkLst>
        </pc:spChg>
        <pc:spChg chg="add mod">
          <ac:chgData name="Stijn Schaubroeck" userId="75c0118f-9c9d-4d09-9c6f-47d8f676baae" providerId="ADAL" clId="{DF659415-588D-4260-A812-CF61D736CFAE}" dt="2023-11-23T14:31:56.345" v="5519" actId="1076"/>
          <ac:spMkLst>
            <pc:docMk/>
            <pc:sldMk cId="3166100093" sldId="288"/>
            <ac:spMk id="18" creationId="{AACD8887-279A-6E08-1D46-E8BE3C0C6A2F}"/>
          </ac:spMkLst>
        </pc:spChg>
        <pc:spChg chg="add mod">
          <ac:chgData name="Stijn Schaubroeck" userId="75c0118f-9c9d-4d09-9c6f-47d8f676baae" providerId="ADAL" clId="{DF659415-588D-4260-A812-CF61D736CFAE}" dt="2023-11-23T14:31:53.684" v="5518" actId="1076"/>
          <ac:spMkLst>
            <pc:docMk/>
            <pc:sldMk cId="3166100093" sldId="288"/>
            <ac:spMk id="19" creationId="{A9E2439A-DDD8-D917-6420-36F9924AC188}"/>
          </ac:spMkLst>
        </pc:spChg>
        <pc:spChg chg="add del mod">
          <ac:chgData name="Stijn Schaubroeck" userId="75c0118f-9c9d-4d09-9c6f-47d8f676baae" providerId="ADAL" clId="{DF659415-588D-4260-A812-CF61D736CFAE}" dt="2023-11-23T14:06:50.773" v="4942"/>
          <ac:spMkLst>
            <pc:docMk/>
            <pc:sldMk cId="3166100093" sldId="288"/>
            <ac:spMk id="20" creationId="{412C2063-4EC7-2BE2-FAC0-7A51F623F3CD}"/>
          </ac:spMkLst>
        </pc:spChg>
        <pc:spChg chg="add mod">
          <ac:chgData name="Stijn Schaubroeck" userId="75c0118f-9c9d-4d09-9c6f-47d8f676baae" providerId="ADAL" clId="{DF659415-588D-4260-A812-CF61D736CFAE}" dt="2023-11-23T14:31:26.531" v="5514" actId="1076"/>
          <ac:spMkLst>
            <pc:docMk/>
            <pc:sldMk cId="3166100093" sldId="288"/>
            <ac:spMk id="21" creationId="{80DB5AD8-36BD-7A6C-7A5C-90D7216CE916}"/>
          </ac:spMkLst>
        </pc:spChg>
        <pc:spChg chg="add mod">
          <ac:chgData name="Stijn Schaubroeck" userId="75c0118f-9c9d-4d09-9c6f-47d8f676baae" providerId="ADAL" clId="{DF659415-588D-4260-A812-CF61D736CFAE}" dt="2023-11-23T14:31:37.984" v="5516" actId="1076"/>
          <ac:spMkLst>
            <pc:docMk/>
            <pc:sldMk cId="3166100093" sldId="288"/>
            <ac:spMk id="22" creationId="{BF617EC2-2353-CCE2-2011-5F4E86A31807}"/>
          </ac:spMkLst>
        </pc:spChg>
        <pc:spChg chg="add mod">
          <ac:chgData name="Stijn Schaubroeck" userId="75c0118f-9c9d-4d09-9c6f-47d8f676baae" providerId="ADAL" clId="{DF659415-588D-4260-A812-CF61D736CFAE}" dt="2023-11-23T14:31:18.274" v="5513" actId="1076"/>
          <ac:spMkLst>
            <pc:docMk/>
            <pc:sldMk cId="3166100093" sldId="288"/>
            <ac:spMk id="23" creationId="{32E4C50F-2ADF-BA95-2F2C-2B94F2586F94}"/>
          </ac:spMkLst>
        </pc:spChg>
        <pc:spChg chg="add mod">
          <ac:chgData name="Stijn Schaubroeck" userId="75c0118f-9c9d-4d09-9c6f-47d8f676baae" providerId="ADAL" clId="{DF659415-588D-4260-A812-CF61D736CFAE}" dt="2023-11-23T14:32:29.144" v="5523" actId="1076"/>
          <ac:spMkLst>
            <pc:docMk/>
            <pc:sldMk cId="3166100093" sldId="288"/>
            <ac:spMk id="24" creationId="{9FCA3528-56C0-5D64-9849-B18013968A17}"/>
          </ac:spMkLst>
        </pc:spChg>
        <pc:spChg chg="add mod">
          <ac:chgData name="Stijn Schaubroeck" userId="75c0118f-9c9d-4d09-9c6f-47d8f676baae" providerId="ADAL" clId="{DF659415-588D-4260-A812-CF61D736CFAE}" dt="2023-11-23T14:32:35.191" v="5524" actId="1076"/>
          <ac:spMkLst>
            <pc:docMk/>
            <pc:sldMk cId="3166100093" sldId="288"/>
            <ac:spMk id="25" creationId="{3B687649-5BA3-572B-8052-9EC08B5F6419}"/>
          </ac:spMkLst>
        </pc:spChg>
        <pc:spChg chg="add mod">
          <ac:chgData name="Stijn Schaubroeck" userId="75c0118f-9c9d-4d09-9c6f-47d8f676baae" providerId="ADAL" clId="{DF659415-588D-4260-A812-CF61D736CFAE}" dt="2023-11-23T14:32:11.065" v="5521" actId="1076"/>
          <ac:spMkLst>
            <pc:docMk/>
            <pc:sldMk cId="3166100093" sldId="288"/>
            <ac:spMk id="26" creationId="{002B0351-DD30-2169-E4D2-39122EFA6E8E}"/>
          </ac:spMkLst>
        </pc:spChg>
        <pc:spChg chg="add mod">
          <ac:chgData name="Stijn Schaubroeck" userId="75c0118f-9c9d-4d09-9c6f-47d8f676baae" providerId="ADAL" clId="{DF659415-588D-4260-A812-CF61D736CFAE}" dt="2023-11-23T14:31:11.729" v="5512" actId="1076"/>
          <ac:spMkLst>
            <pc:docMk/>
            <pc:sldMk cId="3166100093" sldId="288"/>
            <ac:spMk id="27" creationId="{C1D4B72B-7906-9439-2817-979F247B417A}"/>
          </ac:spMkLst>
        </pc:spChg>
        <pc:spChg chg="add mod">
          <ac:chgData name="Stijn Schaubroeck" userId="75c0118f-9c9d-4d09-9c6f-47d8f676baae" providerId="ADAL" clId="{DF659415-588D-4260-A812-CF61D736CFAE}" dt="2023-11-23T14:32:00.785" v="5520" actId="1076"/>
          <ac:spMkLst>
            <pc:docMk/>
            <pc:sldMk cId="3166100093" sldId="288"/>
            <ac:spMk id="28" creationId="{6E9457DB-28F8-050F-1B13-4D234AF76E19}"/>
          </ac:spMkLst>
        </pc:spChg>
        <pc:spChg chg="add mod">
          <ac:chgData name="Stijn Schaubroeck" userId="75c0118f-9c9d-4d09-9c6f-47d8f676baae" providerId="ADAL" clId="{DF659415-588D-4260-A812-CF61D736CFAE}" dt="2023-11-23T14:31:43.506" v="5517" actId="1076"/>
          <ac:spMkLst>
            <pc:docMk/>
            <pc:sldMk cId="3166100093" sldId="288"/>
            <ac:spMk id="29" creationId="{357607AB-5909-8B27-4A1E-BE27C38C15C8}"/>
          </ac:spMkLst>
        </pc:spChg>
        <pc:spChg chg="add del mod">
          <ac:chgData name="Stijn Schaubroeck" userId="75c0118f-9c9d-4d09-9c6f-47d8f676baae" providerId="ADAL" clId="{DF659415-588D-4260-A812-CF61D736CFAE}" dt="2023-11-23T14:36:11.288" v="5552"/>
          <ac:spMkLst>
            <pc:docMk/>
            <pc:sldMk cId="3166100093" sldId="288"/>
            <ac:spMk id="30" creationId="{E6D971BE-A861-3148-F48D-91DC09F551EC}"/>
          </ac:spMkLst>
        </pc:spChg>
        <pc:spChg chg="add del mod">
          <ac:chgData name="Stijn Schaubroeck" userId="75c0118f-9c9d-4d09-9c6f-47d8f676baae" providerId="ADAL" clId="{DF659415-588D-4260-A812-CF61D736CFAE}" dt="2023-11-23T14:36:10.893" v="5550"/>
          <ac:spMkLst>
            <pc:docMk/>
            <pc:sldMk cId="3166100093" sldId="288"/>
            <ac:spMk id="31" creationId="{F7A9B39C-C460-869B-5DEE-442203D1E900}"/>
          </ac:spMkLst>
        </pc:spChg>
        <pc:spChg chg="add del mod">
          <ac:chgData name="Stijn Schaubroeck" userId="75c0118f-9c9d-4d09-9c6f-47d8f676baae" providerId="ADAL" clId="{DF659415-588D-4260-A812-CF61D736CFAE}" dt="2023-11-23T14:36:10.691" v="5549"/>
          <ac:spMkLst>
            <pc:docMk/>
            <pc:sldMk cId="3166100093" sldId="288"/>
            <ac:spMk id="32" creationId="{75359D7B-F85D-78CB-6194-8AA498B9C527}"/>
          </ac:spMkLst>
        </pc:spChg>
        <pc:spChg chg="add del mod">
          <ac:chgData name="Stijn Schaubroeck" userId="75c0118f-9c9d-4d09-9c6f-47d8f676baae" providerId="ADAL" clId="{DF659415-588D-4260-A812-CF61D736CFAE}" dt="2023-11-23T14:36:10.470" v="5548"/>
          <ac:spMkLst>
            <pc:docMk/>
            <pc:sldMk cId="3166100093" sldId="288"/>
            <ac:spMk id="33" creationId="{9D83FF72-3CA5-5750-B630-154538C58542}"/>
          </ac:spMkLst>
        </pc:spChg>
        <pc:graphicFrameChg chg="add mod modGraphic">
          <ac:chgData name="Stijn Schaubroeck" userId="75c0118f-9c9d-4d09-9c6f-47d8f676baae" providerId="ADAL" clId="{DF659415-588D-4260-A812-CF61D736CFAE}" dt="2023-11-23T14:48:19.476" v="5641" actId="1076"/>
          <ac:graphicFrameMkLst>
            <pc:docMk/>
            <pc:sldMk cId="3166100093" sldId="288"/>
            <ac:graphicFrameMk id="4" creationId="{36C8DD4D-D01B-27E0-0C75-8D658099D1DC}"/>
          </ac:graphicFrameMkLst>
        </pc:graphicFrameChg>
      </pc:sldChg>
      <pc:sldChg chg="add del">
        <pc:chgData name="Stijn Schaubroeck" userId="75c0118f-9c9d-4d09-9c6f-47d8f676baae" providerId="ADAL" clId="{DF659415-588D-4260-A812-CF61D736CFAE}" dt="2023-11-23T11:07:31.187" v="692"/>
        <pc:sldMkLst>
          <pc:docMk/>
          <pc:sldMk cId="1060837666" sldId="289"/>
        </pc:sldMkLst>
      </pc:sldChg>
      <pc:sldChg chg="addSp delSp modSp add mod ord modNotesTx">
        <pc:chgData name="Stijn Schaubroeck" userId="75c0118f-9c9d-4d09-9c6f-47d8f676baae" providerId="ADAL" clId="{DF659415-588D-4260-A812-CF61D736CFAE}" dt="2023-11-29T13:41:10.886" v="22477" actId="20577"/>
        <pc:sldMkLst>
          <pc:docMk/>
          <pc:sldMk cId="4203359110" sldId="289"/>
        </pc:sldMkLst>
        <pc:spChg chg="add mod">
          <ac:chgData name="Stijn Schaubroeck" userId="75c0118f-9c9d-4d09-9c6f-47d8f676baae" providerId="ADAL" clId="{DF659415-588D-4260-A812-CF61D736CFAE}" dt="2023-11-23T15:19:44.132" v="6917" actId="207"/>
          <ac:spMkLst>
            <pc:docMk/>
            <pc:sldMk cId="4203359110" sldId="289"/>
            <ac:spMk id="3" creationId="{EDE9D1C3-9DEE-44E3-D917-51EB16067A15}"/>
          </ac:spMkLst>
        </pc:spChg>
        <pc:spChg chg="mod">
          <ac:chgData name="Stijn Schaubroeck" userId="75c0118f-9c9d-4d09-9c6f-47d8f676baae" providerId="ADAL" clId="{DF659415-588D-4260-A812-CF61D736CFAE}" dt="2023-11-23T15:04:12.047" v="6314" actId="20577"/>
          <ac:spMkLst>
            <pc:docMk/>
            <pc:sldMk cId="4203359110" sldId="289"/>
            <ac:spMk id="6" creationId="{AC101105-A8E1-01D1-57F0-DD8D3CBE7772}"/>
          </ac:spMkLst>
        </pc:spChg>
        <pc:spChg chg="mod">
          <ac:chgData name="Stijn Schaubroeck" userId="75c0118f-9c9d-4d09-9c6f-47d8f676baae" providerId="ADAL" clId="{DF659415-588D-4260-A812-CF61D736CFAE}" dt="2023-11-23T15:21:22.303" v="6983" actId="20577"/>
          <ac:spMkLst>
            <pc:docMk/>
            <pc:sldMk cId="4203359110" sldId="289"/>
            <ac:spMk id="7" creationId="{914BBBB7-DED3-17BD-4979-42B1141768CF}"/>
          </ac:spMkLst>
        </pc:spChg>
        <pc:spChg chg="del">
          <ac:chgData name="Stijn Schaubroeck" userId="75c0118f-9c9d-4d09-9c6f-47d8f676baae" providerId="ADAL" clId="{DF659415-588D-4260-A812-CF61D736CFAE}" dt="2023-11-23T15:04:30.095" v="6337" actId="478"/>
          <ac:spMkLst>
            <pc:docMk/>
            <pc:sldMk cId="4203359110" sldId="289"/>
            <ac:spMk id="17" creationId="{ECA6CB38-020B-65E9-1C8B-A8ADF318211D}"/>
          </ac:spMkLst>
        </pc:spChg>
      </pc:sldChg>
      <pc:sldChg chg="add del">
        <pc:chgData name="Stijn Schaubroeck" userId="75c0118f-9c9d-4d09-9c6f-47d8f676baae" providerId="ADAL" clId="{DF659415-588D-4260-A812-CF61D736CFAE}" dt="2023-11-23T11:07:30.779" v="691"/>
        <pc:sldMkLst>
          <pc:docMk/>
          <pc:sldMk cId="521180179" sldId="290"/>
        </pc:sldMkLst>
      </pc:sldChg>
      <pc:sldChg chg="modSp add mod ord modNotesTx">
        <pc:chgData name="Stijn Schaubroeck" userId="75c0118f-9c9d-4d09-9c6f-47d8f676baae" providerId="ADAL" clId="{DF659415-588D-4260-A812-CF61D736CFAE}" dt="2023-11-23T17:21:18.449" v="16293" actId="114"/>
        <pc:sldMkLst>
          <pc:docMk/>
          <pc:sldMk cId="991251138" sldId="290"/>
        </pc:sldMkLst>
        <pc:spChg chg="mod">
          <ac:chgData name="Stijn Schaubroeck" userId="75c0118f-9c9d-4d09-9c6f-47d8f676baae" providerId="ADAL" clId="{DF659415-588D-4260-A812-CF61D736CFAE}" dt="2023-11-23T15:31:08.955" v="8166" actId="20577"/>
          <ac:spMkLst>
            <pc:docMk/>
            <pc:sldMk cId="991251138" sldId="290"/>
            <ac:spMk id="6" creationId="{AC101105-A8E1-01D1-57F0-DD8D3CBE7772}"/>
          </ac:spMkLst>
        </pc:spChg>
        <pc:spChg chg="mod">
          <ac:chgData name="Stijn Schaubroeck" userId="75c0118f-9c9d-4d09-9c6f-47d8f676baae" providerId="ADAL" clId="{DF659415-588D-4260-A812-CF61D736CFAE}" dt="2023-11-23T15:33:07.747" v="8398" actId="20577"/>
          <ac:spMkLst>
            <pc:docMk/>
            <pc:sldMk cId="991251138" sldId="290"/>
            <ac:spMk id="7" creationId="{914BBBB7-DED3-17BD-4979-42B1141768CF}"/>
          </ac:spMkLst>
        </pc:spChg>
        <pc:spChg chg="mod">
          <ac:chgData name="Stijn Schaubroeck" userId="75c0118f-9c9d-4d09-9c6f-47d8f676baae" providerId="ADAL" clId="{DF659415-588D-4260-A812-CF61D736CFAE}" dt="2023-11-23T15:40:05.128" v="9008" actId="403"/>
          <ac:spMkLst>
            <pc:docMk/>
            <pc:sldMk cId="991251138" sldId="290"/>
            <ac:spMk id="17" creationId="{ECA6CB38-020B-65E9-1C8B-A8ADF318211D}"/>
          </ac:spMkLst>
        </pc:spChg>
      </pc:sldChg>
      <pc:sldChg chg="addSp delSp modSp add mod modAnim modNotesTx">
        <pc:chgData name="Stijn Schaubroeck" userId="75c0118f-9c9d-4d09-9c6f-47d8f676baae" providerId="ADAL" clId="{DF659415-588D-4260-A812-CF61D736CFAE}" dt="2023-11-23T17:24:31.815" v="16310"/>
        <pc:sldMkLst>
          <pc:docMk/>
          <pc:sldMk cId="1886929496" sldId="291"/>
        </pc:sldMkLst>
        <pc:spChg chg="mod">
          <ac:chgData name="Stijn Schaubroeck" userId="75c0118f-9c9d-4d09-9c6f-47d8f676baae" providerId="ADAL" clId="{DF659415-588D-4260-A812-CF61D736CFAE}" dt="2023-11-23T15:45:16.637" v="9107" actId="20577"/>
          <ac:spMkLst>
            <pc:docMk/>
            <pc:sldMk cId="1886929496" sldId="291"/>
            <ac:spMk id="6" creationId="{AC101105-A8E1-01D1-57F0-DD8D3CBE7772}"/>
          </ac:spMkLst>
        </pc:spChg>
        <pc:spChg chg="mod">
          <ac:chgData name="Stijn Schaubroeck" userId="75c0118f-9c9d-4d09-9c6f-47d8f676baae" providerId="ADAL" clId="{DF659415-588D-4260-A812-CF61D736CFAE}" dt="2023-11-23T15:45:28.690" v="9111" actId="20577"/>
          <ac:spMkLst>
            <pc:docMk/>
            <pc:sldMk cId="1886929496" sldId="291"/>
            <ac:spMk id="7" creationId="{914BBBB7-DED3-17BD-4979-42B1141768CF}"/>
          </ac:spMkLst>
        </pc:spChg>
        <pc:spChg chg="mod">
          <ac:chgData name="Stijn Schaubroeck" userId="75c0118f-9c9d-4d09-9c6f-47d8f676baae" providerId="ADAL" clId="{DF659415-588D-4260-A812-CF61D736CFAE}" dt="2023-11-23T16:01:37.648" v="9687" actId="20577"/>
          <ac:spMkLst>
            <pc:docMk/>
            <pc:sldMk cId="1886929496" sldId="291"/>
            <ac:spMk id="17" creationId="{ECA6CB38-020B-65E9-1C8B-A8ADF318211D}"/>
          </ac:spMkLst>
        </pc:spChg>
        <pc:picChg chg="add del mod">
          <ac:chgData name="Stijn Schaubroeck" userId="75c0118f-9c9d-4d09-9c6f-47d8f676baae" providerId="ADAL" clId="{DF659415-588D-4260-A812-CF61D736CFAE}" dt="2023-11-23T15:50:18.145" v="9240" actId="478"/>
          <ac:picMkLst>
            <pc:docMk/>
            <pc:sldMk cId="1886929496" sldId="291"/>
            <ac:picMk id="3" creationId="{E0F89255-B74A-20A3-9939-904937775CF8}"/>
          </ac:picMkLst>
        </pc:picChg>
        <pc:picChg chg="add del mod">
          <ac:chgData name="Stijn Schaubroeck" userId="75c0118f-9c9d-4d09-9c6f-47d8f676baae" providerId="ADAL" clId="{DF659415-588D-4260-A812-CF61D736CFAE}" dt="2023-11-23T15:49:55.627" v="9237" actId="478"/>
          <ac:picMkLst>
            <pc:docMk/>
            <pc:sldMk cId="1886929496" sldId="291"/>
            <ac:picMk id="5" creationId="{7B01A779-43D0-82FC-C86D-19B5505BFE1B}"/>
          </ac:picMkLst>
        </pc:picChg>
        <pc:picChg chg="add mod">
          <ac:chgData name="Stijn Schaubroeck" userId="75c0118f-9c9d-4d09-9c6f-47d8f676baae" providerId="ADAL" clId="{DF659415-588D-4260-A812-CF61D736CFAE}" dt="2023-11-23T15:55:58.580" v="9385" actId="1076"/>
          <ac:picMkLst>
            <pc:docMk/>
            <pc:sldMk cId="1886929496" sldId="291"/>
            <ac:picMk id="9" creationId="{3F8AA8AD-40A7-F825-DB9D-872619D2F368}"/>
          </ac:picMkLst>
        </pc:picChg>
        <pc:picChg chg="add mod">
          <ac:chgData name="Stijn Schaubroeck" userId="75c0118f-9c9d-4d09-9c6f-47d8f676baae" providerId="ADAL" clId="{DF659415-588D-4260-A812-CF61D736CFAE}" dt="2023-11-23T15:55:55.491" v="9384" actId="1076"/>
          <ac:picMkLst>
            <pc:docMk/>
            <pc:sldMk cId="1886929496" sldId="291"/>
            <ac:picMk id="14" creationId="{B4D14764-9A1F-D90D-C4E3-D0C1EDE1D66F}"/>
          </ac:picMkLst>
        </pc:picChg>
        <pc:picChg chg="add mod">
          <ac:chgData name="Stijn Schaubroeck" userId="75c0118f-9c9d-4d09-9c6f-47d8f676baae" providerId="ADAL" clId="{DF659415-588D-4260-A812-CF61D736CFAE}" dt="2023-11-23T15:54:47.164" v="9260" actId="1076"/>
          <ac:picMkLst>
            <pc:docMk/>
            <pc:sldMk cId="1886929496" sldId="291"/>
            <ac:picMk id="16" creationId="{B326FEAB-13B1-8D0B-6D93-C7E92C7C325A}"/>
          </ac:picMkLst>
        </pc:picChg>
        <pc:picChg chg="add mod">
          <ac:chgData name="Stijn Schaubroeck" userId="75c0118f-9c9d-4d09-9c6f-47d8f676baae" providerId="ADAL" clId="{DF659415-588D-4260-A812-CF61D736CFAE}" dt="2023-11-23T15:55:52.855" v="9383" actId="1076"/>
          <ac:picMkLst>
            <pc:docMk/>
            <pc:sldMk cId="1886929496" sldId="291"/>
            <ac:picMk id="19" creationId="{CD0E3339-96F8-32F1-23BD-48FCB1609D8A}"/>
          </ac:picMkLst>
        </pc:picChg>
        <pc:picChg chg="add mod">
          <ac:chgData name="Stijn Schaubroeck" userId="75c0118f-9c9d-4d09-9c6f-47d8f676baae" providerId="ADAL" clId="{DF659415-588D-4260-A812-CF61D736CFAE}" dt="2023-11-23T16:01:16.642" v="9684" actId="207"/>
          <ac:picMkLst>
            <pc:docMk/>
            <pc:sldMk cId="1886929496" sldId="291"/>
            <ac:picMk id="21" creationId="{45B1AB4F-29C8-5555-C3E3-6423EEC8C621}"/>
          </ac:picMkLst>
        </pc:picChg>
      </pc:sldChg>
      <pc:sldChg chg="addSp delSp modSp add mod">
        <pc:chgData name="Stijn Schaubroeck" userId="75c0118f-9c9d-4d09-9c6f-47d8f676baae" providerId="ADAL" clId="{DF659415-588D-4260-A812-CF61D736CFAE}" dt="2023-11-23T19:06:50.915" v="19654" actId="207"/>
        <pc:sldMkLst>
          <pc:docMk/>
          <pc:sldMk cId="2914947594" sldId="292"/>
        </pc:sldMkLst>
        <pc:spChg chg="mod">
          <ac:chgData name="Stijn Schaubroeck" userId="75c0118f-9c9d-4d09-9c6f-47d8f676baae" providerId="ADAL" clId="{DF659415-588D-4260-A812-CF61D736CFAE}" dt="2023-11-23T16:49:23.034" v="13707" actId="14100"/>
          <ac:spMkLst>
            <pc:docMk/>
            <pc:sldMk cId="2914947594" sldId="292"/>
            <ac:spMk id="6" creationId="{AC101105-A8E1-01D1-57F0-DD8D3CBE7772}"/>
          </ac:spMkLst>
        </pc:spChg>
        <pc:spChg chg="del mod">
          <ac:chgData name="Stijn Schaubroeck" userId="75c0118f-9c9d-4d09-9c6f-47d8f676baae" providerId="ADAL" clId="{DF659415-588D-4260-A812-CF61D736CFAE}" dt="2023-11-23T16:49:43.780" v="13721" actId="478"/>
          <ac:spMkLst>
            <pc:docMk/>
            <pc:sldMk cId="2914947594" sldId="292"/>
            <ac:spMk id="7" creationId="{914BBBB7-DED3-17BD-4979-42B1141768CF}"/>
          </ac:spMkLst>
        </pc:spChg>
        <pc:spChg chg="del mod">
          <ac:chgData name="Stijn Schaubroeck" userId="75c0118f-9c9d-4d09-9c6f-47d8f676baae" providerId="ADAL" clId="{DF659415-588D-4260-A812-CF61D736CFAE}" dt="2023-11-23T16:50:14.741" v="13731" actId="931"/>
          <ac:spMkLst>
            <pc:docMk/>
            <pc:sldMk cId="2914947594" sldId="292"/>
            <ac:spMk id="17" creationId="{ECA6CB38-020B-65E9-1C8B-A8ADF318211D}"/>
          </ac:spMkLst>
        </pc:spChg>
        <pc:picChg chg="add del mod">
          <ac:chgData name="Stijn Schaubroeck" userId="75c0118f-9c9d-4d09-9c6f-47d8f676baae" providerId="ADAL" clId="{DF659415-588D-4260-A812-CF61D736CFAE}" dt="2023-11-23T16:49:38.400" v="13720"/>
          <ac:picMkLst>
            <pc:docMk/>
            <pc:sldMk cId="2914947594" sldId="292"/>
            <ac:picMk id="2" creationId="{FA5844FB-EDA0-C5A8-1461-03407B96676C}"/>
          </ac:picMkLst>
        </pc:picChg>
        <pc:picChg chg="add mod">
          <ac:chgData name="Stijn Schaubroeck" userId="75c0118f-9c9d-4d09-9c6f-47d8f676baae" providerId="ADAL" clId="{DF659415-588D-4260-A812-CF61D736CFAE}" dt="2023-11-23T16:49:53.915" v="13724" actId="207"/>
          <ac:picMkLst>
            <pc:docMk/>
            <pc:sldMk cId="2914947594" sldId="292"/>
            <ac:picMk id="3" creationId="{2076790D-B1B2-B74F-E242-3293D309CB44}"/>
          </ac:picMkLst>
        </pc:picChg>
        <pc:picChg chg="add mod">
          <ac:chgData name="Stijn Schaubroeck" userId="75c0118f-9c9d-4d09-9c6f-47d8f676baae" providerId="ADAL" clId="{DF659415-588D-4260-A812-CF61D736CFAE}" dt="2023-11-23T16:50:34.309" v="13736" actId="207"/>
          <ac:picMkLst>
            <pc:docMk/>
            <pc:sldMk cId="2914947594" sldId="292"/>
            <ac:picMk id="5" creationId="{A96BB339-2BC0-C71F-6C96-74E629F72DB7}"/>
          </ac:picMkLst>
        </pc:picChg>
        <pc:picChg chg="add del mod">
          <ac:chgData name="Stijn Schaubroeck" userId="75c0118f-9c9d-4d09-9c6f-47d8f676baae" providerId="ADAL" clId="{DF659415-588D-4260-A812-CF61D736CFAE}" dt="2023-11-23T16:51:52.757" v="13740" actId="478"/>
          <ac:picMkLst>
            <pc:docMk/>
            <pc:sldMk cId="2914947594" sldId="292"/>
            <ac:picMk id="9" creationId="{15D5321A-A099-0EAD-9DC3-363C373FC5F6}"/>
          </ac:picMkLst>
        </pc:picChg>
        <pc:picChg chg="add mod">
          <ac:chgData name="Stijn Schaubroeck" userId="75c0118f-9c9d-4d09-9c6f-47d8f676baae" providerId="ADAL" clId="{DF659415-588D-4260-A812-CF61D736CFAE}" dt="2023-11-23T19:06:50.915" v="19654" actId="207"/>
          <ac:picMkLst>
            <pc:docMk/>
            <pc:sldMk cId="2914947594" sldId="292"/>
            <ac:picMk id="14" creationId="{54DF5B45-46B1-D487-136A-DBDD68502E18}"/>
          </ac:picMkLst>
        </pc:picChg>
      </pc:sldChg>
      <pc:sldChg chg="addSp delSp modSp add mod ord">
        <pc:chgData name="Stijn Schaubroeck" userId="75c0118f-9c9d-4d09-9c6f-47d8f676baae" providerId="ADAL" clId="{DF659415-588D-4260-A812-CF61D736CFAE}" dt="2023-11-23T19:42:50.616" v="22081" actId="207"/>
        <pc:sldMkLst>
          <pc:docMk/>
          <pc:sldMk cId="978934140" sldId="293"/>
        </pc:sldMkLst>
        <pc:spChg chg="add del mod">
          <ac:chgData name="Stijn Schaubroeck" userId="75c0118f-9c9d-4d09-9c6f-47d8f676baae" providerId="ADAL" clId="{DF659415-588D-4260-A812-CF61D736CFAE}" dt="2023-11-23T17:28:12.393" v="16353"/>
          <ac:spMkLst>
            <pc:docMk/>
            <pc:sldMk cId="978934140" sldId="293"/>
            <ac:spMk id="3" creationId="{5B1D2FAD-D1F9-5BCA-4865-651A27AC4F1F}"/>
          </ac:spMkLst>
        </pc:spChg>
        <pc:spChg chg="mod">
          <ac:chgData name="Stijn Schaubroeck" userId="75c0118f-9c9d-4d09-9c6f-47d8f676baae" providerId="ADAL" clId="{DF659415-588D-4260-A812-CF61D736CFAE}" dt="2023-11-23T17:28:46.257" v="16370" actId="20577"/>
          <ac:spMkLst>
            <pc:docMk/>
            <pc:sldMk cId="978934140" sldId="293"/>
            <ac:spMk id="6" creationId="{AC101105-A8E1-01D1-57F0-DD8D3CBE7772}"/>
          </ac:spMkLst>
        </pc:spChg>
        <pc:spChg chg="add del mod">
          <ac:chgData name="Stijn Schaubroeck" userId="75c0118f-9c9d-4d09-9c6f-47d8f676baae" providerId="ADAL" clId="{DF659415-588D-4260-A812-CF61D736CFAE}" dt="2023-11-23T17:28:34.345" v="16355" actId="478"/>
          <ac:spMkLst>
            <pc:docMk/>
            <pc:sldMk cId="978934140" sldId="293"/>
            <ac:spMk id="8" creationId="{771BC1D2-6AC9-67C6-5F5E-F8028C23C710}"/>
          </ac:spMkLst>
        </pc:spChg>
        <pc:spChg chg="add mod">
          <ac:chgData name="Stijn Schaubroeck" userId="75c0118f-9c9d-4d09-9c6f-47d8f676baae" providerId="ADAL" clId="{DF659415-588D-4260-A812-CF61D736CFAE}" dt="2023-11-23T17:33:38.231" v="16405" actId="1076"/>
          <ac:spMkLst>
            <pc:docMk/>
            <pc:sldMk cId="978934140" sldId="293"/>
            <ac:spMk id="14" creationId="{E7B5B718-1FE6-A3A2-C7DF-7694548E4EAE}"/>
          </ac:spMkLst>
        </pc:spChg>
        <pc:spChg chg="add mod">
          <ac:chgData name="Stijn Schaubroeck" userId="75c0118f-9c9d-4d09-9c6f-47d8f676baae" providerId="ADAL" clId="{DF659415-588D-4260-A812-CF61D736CFAE}" dt="2023-11-23T17:31:24.606" v="16390" actId="1076"/>
          <ac:spMkLst>
            <pc:docMk/>
            <pc:sldMk cId="978934140" sldId="293"/>
            <ac:spMk id="15" creationId="{5F056E79-0ED3-129C-B458-F3D2DCA0789C}"/>
          </ac:spMkLst>
        </pc:spChg>
        <pc:spChg chg="del">
          <ac:chgData name="Stijn Schaubroeck" userId="75c0118f-9c9d-4d09-9c6f-47d8f676baae" providerId="ADAL" clId="{DF659415-588D-4260-A812-CF61D736CFAE}" dt="2023-11-23T17:28:29.258" v="16354" actId="478"/>
          <ac:spMkLst>
            <pc:docMk/>
            <pc:sldMk cId="978934140" sldId="293"/>
            <ac:spMk id="17" creationId="{ECA6CB38-020B-65E9-1C8B-A8ADF318211D}"/>
          </ac:spMkLst>
        </pc:spChg>
        <pc:spChg chg="add mod">
          <ac:chgData name="Stijn Schaubroeck" userId="75c0118f-9c9d-4d09-9c6f-47d8f676baae" providerId="ADAL" clId="{DF659415-588D-4260-A812-CF61D736CFAE}" dt="2023-11-23T17:33:38.231" v="16405" actId="1076"/>
          <ac:spMkLst>
            <pc:docMk/>
            <pc:sldMk cId="978934140" sldId="293"/>
            <ac:spMk id="20" creationId="{EC6D5460-E276-DBB7-EB02-79DC12E5B63E}"/>
          </ac:spMkLst>
        </pc:spChg>
        <pc:spChg chg="add mod">
          <ac:chgData name="Stijn Schaubroeck" userId="75c0118f-9c9d-4d09-9c6f-47d8f676baae" providerId="ADAL" clId="{DF659415-588D-4260-A812-CF61D736CFAE}" dt="2023-11-23T17:32:14.294" v="16397" actId="1076"/>
          <ac:spMkLst>
            <pc:docMk/>
            <pc:sldMk cId="978934140" sldId="293"/>
            <ac:spMk id="21" creationId="{423252EB-A400-443B-4E83-397F5B32E4B0}"/>
          </ac:spMkLst>
        </pc:spChg>
        <pc:picChg chg="add del mod">
          <ac:chgData name="Stijn Schaubroeck" userId="75c0118f-9c9d-4d09-9c6f-47d8f676baae" providerId="ADAL" clId="{DF659415-588D-4260-A812-CF61D736CFAE}" dt="2023-11-23T17:28:12.393" v="16353"/>
          <ac:picMkLst>
            <pc:docMk/>
            <pc:sldMk cId="978934140" sldId="293"/>
            <ac:picMk id="2" creationId="{5F0A0240-FCB7-995A-5207-2D2B36BAA663}"/>
          </ac:picMkLst>
        </pc:picChg>
        <pc:picChg chg="add del mod">
          <ac:chgData name="Stijn Schaubroeck" userId="75c0118f-9c9d-4d09-9c6f-47d8f676baae" providerId="ADAL" clId="{DF659415-588D-4260-A812-CF61D736CFAE}" dt="2023-11-23T17:28:12.393" v="16353"/>
          <ac:picMkLst>
            <pc:docMk/>
            <pc:sldMk cId="978934140" sldId="293"/>
            <ac:picMk id="4" creationId="{27A5E63F-F7D3-C4E5-F346-4A97282CA53E}"/>
          </ac:picMkLst>
        </pc:picChg>
        <pc:picChg chg="add del mod">
          <ac:chgData name="Stijn Schaubroeck" userId="75c0118f-9c9d-4d09-9c6f-47d8f676baae" providerId="ADAL" clId="{DF659415-588D-4260-A812-CF61D736CFAE}" dt="2023-11-23T17:29:41.068" v="16376" actId="478"/>
          <ac:picMkLst>
            <pc:docMk/>
            <pc:sldMk cId="978934140" sldId="293"/>
            <ac:picMk id="9" creationId="{215F0C3F-31A1-6EF6-77E9-06E23AFE23A2}"/>
          </ac:picMkLst>
        </pc:picChg>
        <pc:picChg chg="add mod">
          <ac:chgData name="Stijn Schaubroeck" userId="75c0118f-9c9d-4d09-9c6f-47d8f676baae" providerId="ADAL" clId="{DF659415-588D-4260-A812-CF61D736CFAE}" dt="2023-11-23T19:42:50.616" v="22081" actId="207"/>
          <ac:picMkLst>
            <pc:docMk/>
            <pc:sldMk cId="978934140" sldId="293"/>
            <ac:picMk id="13" creationId="{84743277-BB6E-A283-1BF6-CFA2E7D1AD81}"/>
          </ac:picMkLst>
        </pc:picChg>
        <pc:picChg chg="add mod">
          <ac:chgData name="Stijn Schaubroeck" userId="75c0118f-9c9d-4d09-9c6f-47d8f676baae" providerId="ADAL" clId="{DF659415-588D-4260-A812-CF61D736CFAE}" dt="2023-11-23T19:42:50.616" v="22081" actId="207"/>
          <ac:picMkLst>
            <pc:docMk/>
            <pc:sldMk cId="978934140" sldId="293"/>
            <ac:picMk id="16" creationId="{8AC1DD6C-C6D6-3F38-434F-40108BC8E312}"/>
          </ac:picMkLst>
        </pc:picChg>
        <pc:picChg chg="add mod">
          <ac:chgData name="Stijn Schaubroeck" userId="75c0118f-9c9d-4d09-9c6f-47d8f676baae" providerId="ADAL" clId="{DF659415-588D-4260-A812-CF61D736CFAE}" dt="2023-11-23T19:42:50.616" v="22081" actId="207"/>
          <ac:picMkLst>
            <pc:docMk/>
            <pc:sldMk cId="978934140" sldId="293"/>
            <ac:picMk id="18" creationId="{0E0DF7EB-D124-C28F-82D2-E332F46FCA05}"/>
          </ac:picMkLst>
        </pc:picChg>
        <pc:picChg chg="add mod">
          <ac:chgData name="Stijn Schaubroeck" userId="75c0118f-9c9d-4d09-9c6f-47d8f676baae" providerId="ADAL" clId="{DF659415-588D-4260-A812-CF61D736CFAE}" dt="2023-11-23T19:42:50.616" v="22081" actId="207"/>
          <ac:picMkLst>
            <pc:docMk/>
            <pc:sldMk cId="978934140" sldId="293"/>
            <ac:picMk id="19" creationId="{216C51A2-ECAB-B2EC-4570-E07792318371}"/>
          </ac:picMkLst>
        </pc:picChg>
        <pc:picChg chg="add mod">
          <ac:chgData name="Stijn Schaubroeck" userId="75c0118f-9c9d-4d09-9c6f-47d8f676baae" providerId="ADAL" clId="{DF659415-588D-4260-A812-CF61D736CFAE}" dt="2023-11-23T17:32:52.282" v="16401" actId="1076"/>
          <ac:picMkLst>
            <pc:docMk/>
            <pc:sldMk cId="978934140" sldId="293"/>
            <ac:picMk id="22" creationId="{A7CF8516-BB70-E22C-A924-557DDC8479A8}"/>
          </ac:picMkLst>
        </pc:picChg>
        <pc:picChg chg="add mod">
          <ac:chgData name="Stijn Schaubroeck" userId="75c0118f-9c9d-4d09-9c6f-47d8f676baae" providerId="ADAL" clId="{DF659415-588D-4260-A812-CF61D736CFAE}" dt="2023-11-23T17:33:45.026" v="16406" actId="1076"/>
          <ac:picMkLst>
            <pc:docMk/>
            <pc:sldMk cId="978934140" sldId="293"/>
            <ac:picMk id="23" creationId="{6729CE36-D9C9-5A48-3B54-CEFB6536DB2D}"/>
          </ac:picMkLst>
        </pc:picChg>
        <pc:picChg chg="add mod">
          <ac:chgData name="Stijn Schaubroeck" userId="75c0118f-9c9d-4d09-9c6f-47d8f676baae" providerId="ADAL" clId="{DF659415-588D-4260-A812-CF61D736CFAE}" dt="2023-11-23T17:33:59.524" v="16409" actId="1076"/>
          <ac:picMkLst>
            <pc:docMk/>
            <pc:sldMk cId="978934140" sldId="293"/>
            <ac:picMk id="24" creationId="{58BCCAE8-9940-027E-9317-F8D6D81C7EF1}"/>
          </ac:picMkLst>
        </pc:picChg>
        <pc:picChg chg="add mod">
          <ac:chgData name="Stijn Schaubroeck" userId="75c0118f-9c9d-4d09-9c6f-47d8f676baae" providerId="ADAL" clId="{DF659415-588D-4260-A812-CF61D736CFAE}" dt="2023-11-23T17:34:17.026" v="16413" actId="1076"/>
          <ac:picMkLst>
            <pc:docMk/>
            <pc:sldMk cId="978934140" sldId="293"/>
            <ac:picMk id="25" creationId="{9160A440-A8ED-C821-D52B-649FB44A8A28}"/>
          </ac:picMkLst>
        </pc:picChg>
      </pc:sldChg>
      <pc:sldChg chg="delSp modSp add mod modNotesTx">
        <pc:chgData name="Stijn Schaubroeck" userId="75c0118f-9c9d-4d09-9c6f-47d8f676baae" providerId="ADAL" clId="{DF659415-588D-4260-A812-CF61D736CFAE}" dt="2023-11-29T14:32:11.923" v="22675" actId="478"/>
        <pc:sldMkLst>
          <pc:docMk/>
          <pc:sldMk cId="1657635252" sldId="294"/>
        </pc:sldMkLst>
        <pc:spChg chg="mod">
          <ac:chgData name="Stijn Schaubroeck" userId="75c0118f-9c9d-4d09-9c6f-47d8f676baae" providerId="ADAL" clId="{DF659415-588D-4260-A812-CF61D736CFAE}" dt="2023-11-23T19:34:22.448" v="21789" actId="5793"/>
          <ac:spMkLst>
            <pc:docMk/>
            <pc:sldMk cId="1657635252" sldId="294"/>
            <ac:spMk id="6" creationId="{AC101105-A8E1-01D1-57F0-DD8D3CBE7772}"/>
          </ac:spMkLst>
        </pc:spChg>
        <pc:spChg chg="del mod">
          <ac:chgData name="Stijn Schaubroeck" userId="75c0118f-9c9d-4d09-9c6f-47d8f676baae" providerId="ADAL" clId="{DF659415-588D-4260-A812-CF61D736CFAE}" dt="2023-11-29T14:32:11.923" v="22675" actId="478"/>
          <ac:spMkLst>
            <pc:docMk/>
            <pc:sldMk cId="1657635252" sldId="294"/>
            <ac:spMk id="7" creationId="{914BBBB7-DED3-17BD-4979-42B1141768CF}"/>
          </ac:spMkLst>
        </pc:spChg>
        <pc:spChg chg="mod">
          <ac:chgData name="Stijn Schaubroeck" userId="75c0118f-9c9d-4d09-9c6f-47d8f676baae" providerId="ADAL" clId="{DF659415-588D-4260-A812-CF61D736CFAE}" dt="2023-11-23T19:31:08.374" v="21318" actId="14100"/>
          <ac:spMkLst>
            <pc:docMk/>
            <pc:sldMk cId="1657635252" sldId="294"/>
            <ac:spMk id="17" creationId="{ECA6CB38-020B-65E9-1C8B-A8ADF318211D}"/>
          </ac:spMkLst>
        </pc:spChg>
      </pc:sldChg>
      <pc:sldChg chg="addSp delSp modSp add del mod">
        <pc:chgData name="Stijn Schaubroeck" userId="75c0118f-9c9d-4d09-9c6f-47d8f676baae" providerId="ADAL" clId="{DF659415-588D-4260-A812-CF61D736CFAE}" dt="2023-11-23T19:36:23.900" v="21938" actId="47"/>
        <pc:sldMkLst>
          <pc:docMk/>
          <pc:sldMk cId="864709267" sldId="295"/>
        </pc:sldMkLst>
        <pc:spChg chg="add del mod">
          <ac:chgData name="Stijn Schaubroeck" userId="75c0118f-9c9d-4d09-9c6f-47d8f676baae" providerId="ADAL" clId="{DF659415-588D-4260-A812-CF61D736CFAE}" dt="2023-11-23T19:34:44.837" v="21802" actId="478"/>
          <ac:spMkLst>
            <pc:docMk/>
            <pc:sldMk cId="864709267" sldId="295"/>
            <ac:spMk id="3" creationId="{C85C74BB-29EF-BB94-3E9A-F4CFA7BCB10D}"/>
          </ac:spMkLst>
        </pc:spChg>
        <pc:spChg chg="add mod">
          <ac:chgData name="Stijn Schaubroeck" userId="75c0118f-9c9d-4d09-9c6f-47d8f676baae" providerId="ADAL" clId="{DF659415-588D-4260-A812-CF61D736CFAE}" dt="2023-11-23T19:35:10.539" v="21887" actId="20577"/>
          <ac:spMkLst>
            <pc:docMk/>
            <pc:sldMk cId="864709267" sldId="295"/>
            <ac:spMk id="4" creationId="{0638843B-C40C-2452-01F8-19C093CDC008}"/>
          </ac:spMkLst>
        </pc:spChg>
        <pc:spChg chg="mod">
          <ac:chgData name="Stijn Schaubroeck" userId="75c0118f-9c9d-4d09-9c6f-47d8f676baae" providerId="ADAL" clId="{DF659415-588D-4260-A812-CF61D736CFAE}" dt="2023-11-23T19:34:29.439" v="21799" actId="20577"/>
          <ac:spMkLst>
            <pc:docMk/>
            <pc:sldMk cId="864709267" sldId="295"/>
            <ac:spMk id="6" creationId="{AC101105-A8E1-01D1-57F0-DD8D3CBE7772}"/>
          </ac:spMkLst>
        </pc:spChg>
        <pc:spChg chg="del">
          <ac:chgData name="Stijn Schaubroeck" userId="75c0118f-9c9d-4d09-9c6f-47d8f676baae" providerId="ADAL" clId="{DF659415-588D-4260-A812-CF61D736CFAE}" dt="2023-11-23T19:34:40.236" v="21800" actId="478"/>
          <ac:spMkLst>
            <pc:docMk/>
            <pc:sldMk cId="864709267" sldId="295"/>
            <ac:spMk id="17" creationId="{ECA6CB38-020B-65E9-1C8B-A8ADF318211D}"/>
          </ac:spMkLst>
        </pc:spChg>
      </pc:sldChg>
      <pc:sldChg chg="add del">
        <pc:chgData name="Stijn Schaubroeck" userId="75c0118f-9c9d-4d09-9c6f-47d8f676baae" providerId="ADAL" clId="{DF659415-588D-4260-A812-CF61D736CFAE}" dt="2023-11-23T19:35:24.462" v="21888" actId="47"/>
        <pc:sldMkLst>
          <pc:docMk/>
          <pc:sldMk cId="186102760" sldId="296"/>
        </pc:sldMkLst>
      </pc:sldChg>
      <pc:sldChg chg="add del">
        <pc:chgData name="Stijn Schaubroeck" userId="75c0118f-9c9d-4d09-9c6f-47d8f676baae" providerId="ADAL" clId="{DF659415-588D-4260-A812-CF61D736CFAE}" dt="2023-11-23T19:35:24.462" v="21888" actId="47"/>
        <pc:sldMkLst>
          <pc:docMk/>
          <pc:sldMk cId="1542285224" sldId="297"/>
        </pc:sldMkLst>
      </pc:sldChg>
      <pc:sldChg chg="add del">
        <pc:chgData name="Stijn Schaubroeck" userId="75c0118f-9c9d-4d09-9c6f-47d8f676baae" providerId="ADAL" clId="{DF659415-588D-4260-A812-CF61D736CFAE}" dt="2023-11-23T19:35:24.462" v="21888" actId="47"/>
        <pc:sldMkLst>
          <pc:docMk/>
          <pc:sldMk cId="768921456" sldId="298"/>
        </pc:sldMkLst>
      </pc:sldChg>
      <pc:sldChg chg="add del">
        <pc:chgData name="Stijn Schaubroeck" userId="75c0118f-9c9d-4d09-9c6f-47d8f676baae" providerId="ADAL" clId="{DF659415-588D-4260-A812-CF61D736CFAE}" dt="2023-11-23T19:35:24.462" v="21888" actId="47"/>
        <pc:sldMkLst>
          <pc:docMk/>
          <pc:sldMk cId="867514958" sldId="299"/>
        </pc:sldMkLst>
      </pc:sldChg>
      <pc:sldChg chg="add del">
        <pc:chgData name="Stijn Schaubroeck" userId="75c0118f-9c9d-4d09-9c6f-47d8f676baae" providerId="ADAL" clId="{DF659415-588D-4260-A812-CF61D736CFAE}" dt="2023-11-23T19:35:24.462" v="21888" actId="47"/>
        <pc:sldMkLst>
          <pc:docMk/>
          <pc:sldMk cId="181755708" sldId="300"/>
        </pc:sldMkLst>
      </pc:sldChg>
      <pc:sldChg chg="add del">
        <pc:chgData name="Stijn Schaubroeck" userId="75c0118f-9c9d-4d09-9c6f-47d8f676baae" providerId="ADAL" clId="{DF659415-588D-4260-A812-CF61D736CFAE}" dt="2023-11-23T19:35:24.462" v="21888" actId="47"/>
        <pc:sldMkLst>
          <pc:docMk/>
          <pc:sldMk cId="1061543483" sldId="301"/>
        </pc:sldMkLst>
      </pc:sldChg>
      <pc:sldChg chg="add del">
        <pc:chgData name="Stijn Schaubroeck" userId="75c0118f-9c9d-4d09-9c6f-47d8f676baae" providerId="ADAL" clId="{DF659415-588D-4260-A812-CF61D736CFAE}" dt="2023-11-23T19:35:24.462" v="21888" actId="47"/>
        <pc:sldMkLst>
          <pc:docMk/>
          <pc:sldMk cId="3305439063" sldId="302"/>
        </pc:sldMkLst>
      </pc:sldChg>
      <pc:sldChg chg="add del">
        <pc:chgData name="Stijn Schaubroeck" userId="75c0118f-9c9d-4d09-9c6f-47d8f676baae" providerId="ADAL" clId="{DF659415-588D-4260-A812-CF61D736CFAE}" dt="2023-11-23T19:35:24.462" v="21888" actId="47"/>
        <pc:sldMkLst>
          <pc:docMk/>
          <pc:sldMk cId="18445647" sldId="303"/>
        </pc:sldMkLst>
      </pc:sldChg>
      <pc:sldChg chg="addSp delSp modSp add mod delAnim modAnim modNotesTx">
        <pc:chgData name="Stijn Schaubroeck" userId="75c0118f-9c9d-4d09-9c6f-47d8f676baae" providerId="ADAL" clId="{DF659415-588D-4260-A812-CF61D736CFAE}" dt="2023-11-23T17:17:17.855" v="16214"/>
        <pc:sldMkLst>
          <pc:docMk/>
          <pc:sldMk cId="1223033201" sldId="304"/>
        </pc:sldMkLst>
        <pc:spChg chg="add del mod">
          <ac:chgData name="Stijn Schaubroeck" userId="75c0118f-9c9d-4d09-9c6f-47d8f676baae" providerId="ADAL" clId="{DF659415-588D-4260-A812-CF61D736CFAE}" dt="2023-11-23T12:48:23.165" v="3183" actId="478"/>
          <ac:spMkLst>
            <pc:docMk/>
            <pc:sldMk cId="1223033201" sldId="304"/>
            <ac:spMk id="2" creationId="{36B08CE7-427C-695F-66EC-882BAD8A01FF}"/>
          </ac:spMkLst>
        </pc:spChg>
        <pc:spChg chg="add del mod">
          <ac:chgData name="Stijn Schaubroeck" userId="75c0118f-9c9d-4d09-9c6f-47d8f676baae" providerId="ADAL" clId="{DF659415-588D-4260-A812-CF61D736CFAE}" dt="2023-11-23T12:52:59.646" v="3184"/>
          <ac:spMkLst>
            <pc:docMk/>
            <pc:sldMk cId="1223033201" sldId="304"/>
            <ac:spMk id="4" creationId="{B15F33C9-4642-A55E-F7D9-2ACE596A3DF8}"/>
          </ac:spMkLst>
        </pc:spChg>
        <pc:spChg chg="add del mod">
          <ac:chgData name="Stijn Schaubroeck" userId="75c0118f-9c9d-4d09-9c6f-47d8f676baae" providerId="ADAL" clId="{DF659415-588D-4260-A812-CF61D736CFAE}" dt="2023-11-23T12:53:10.055" v="3186" actId="478"/>
          <ac:spMkLst>
            <pc:docMk/>
            <pc:sldMk cId="1223033201" sldId="304"/>
            <ac:spMk id="8" creationId="{BD09F1BB-E3ED-7E48-1DE3-CA3B481398B9}"/>
          </ac:spMkLst>
        </pc:spChg>
        <pc:spChg chg="del">
          <ac:chgData name="Stijn Schaubroeck" userId="75c0118f-9c9d-4d09-9c6f-47d8f676baae" providerId="ADAL" clId="{DF659415-588D-4260-A812-CF61D736CFAE}" dt="2023-11-23T12:42:25.156" v="2594" actId="478"/>
          <ac:spMkLst>
            <pc:docMk/>
            <pc:sldMk cId="1223033201" sldId="304"/>
            <ac:spMk id="13" creationId="{EE4FDEDD-C212-3367-3F09-E93C1B0C5DDC}"/>
          </ac:spMkLst>
        </pc:spChg>
        <pc:spChg chg="mod">
          <ac:chgData name="Stijn Schaubroeck" userId="75c0118f-9c9d-4d09-9c6f-47d8f676baae" providerId="ADAL" clId="{DF659415-588D-4260-A812-CF61D736CFAE}" dt="2023-11-23T12:42:33.975" v="2605" actId="20577"/>
          <ac:spMkLst>
            <pc:docMk/>
            <pc:sldMk cId="1223033201" sldId="304"/>
            <ac:spMk id="15" creationId="{609A14FB-0DAB-3FF8-EC64-0815A275DA70}"/>
          </ac:spMkLst>
        </pc:spChg>
        <pc:spChg chg="add mod">
          <ac:chgData name="Stijn Schaubroeck" userId="75c0118f-9c9d-4d09-9c6f-47d8f676baae" providerId="ADAL" clId="{DF659415-588D-4260-A812-CF61D736CFAE}" dt="2023-11-23T13:06:35.879" v="3262" actId="113"/>
          <ac:spMkLst>
            <pc:docMk/>
            <pc:sldMk cId="1223033201" sldId="304"/>
            <ac:spMk id="19" creationId="{624ACD14-BACA-69C5-9DB4-73A0007A900E}"/>
          </ac:spMkLst>
        </pc:spChg>
        <pc:picChg chg="add del mod">
          <ac:chgData name="Stijn Schaubroeck" userId="75c0118f-9c9d-4d09-9c6f-47d8f676baae" providerId="ADAL" clId="{DF659415-588D-4260-A812-CF61D736CFAE}" dt="2023-11-23T12:53:06.762" v="3185" actId="478"/>
          <ac:picMkLst>
            <pc:docMk/>
            <pc:sldMk cId="1223033201" sldId="304"/>
            <ac:picMk id="5" creationId="{26C851EB-A6E2-3D2A-257E-FF550D2EED01}"/>
          </ac:picMkLst>
        </pc:picChg>
        <pc:picChg chg="del">
          <ac:chgData name="Stijn Schaubroeck" userId="75c0118f-9c9d-4d09-9c6f-47d8f676baae" providerId="ADAL" clId="{DF659415-588D-4260-A812-CF61D736CFAE}" dt="2023-11-23T12:42:22.473" v="2593" actId="478"/>
          <ac:picMkLst>
            <pc:docMk/>
            <pc:sldMk cId="1223033201" sldId="304"/>
            <ac:picMk id="9" creationId="{2093951A-AA76-0178-BDB9-A50F7CB8A5D2}"/>
          </ac:picMkLst>
        </pc:picChg>
        <pc:picChg chg="add del mod">
          <ac:chgData name="Stijn Schaubroeck" userId="75c0118f-9c9d-4d09-9c6f-47d8f676baae" providerId="ADAL" clId="{DF659415-588D-4260-A812-CF61D736CFAE}" dt="2023-11-23T12:55:20.766" v="3192" actId="478"/>
          <ac:picMkLst>
            <pc:docMk/>
            <pc:sldMk cId="1223033201" sldId="304"/>
            <ac:picMk id="14" creationId="{41292D13-9BC6-6449-4860-086215BF5D31}"/>
          </ac:picMkLst>
        </pc:picChg>
        <pc:picChg chg="add del mod">
          <ac:chgData name="Stijn Schaubroeck" userId="75c0118f-9c9d-4d09-9c6f-47d8f676baae" providerId="ADAL" clId="{DF659415-588D-4260-A812-CF61D736CFAE}" dt="2023-11-23T12:56:25.968" v="3194" actId="478"/>
          <ac:picMkLst>
            <pc:docMk/>
            <pc:sldMk cId="1223033201" sldId="304"/>
            <ac:picMk id="16" creationId="{08628E42-9568-DCA1-02A8-AB53350539E4}"/>
          </ac:picMkLst>
        </pc:picChg>
        <pc:picChg chg="add mod">
          <ac:chgData name="Stijn Schaubroeck" userId="75c0118f-9c9d-4d09-9c6f-47d8f676baae" providerId="ADAL" clId="{DF659415-588D-4260-A812-CF61D736CFAE}" dt="2023-11-23T13:05:47.251" v="3199"/>
          <ac:picMkLst>
            <pc:docMk/>
            <pc:sldMk cId="1223033201" sldId="304"/>
            <ac:picMk id="18" creationId="{04C28364-8E6F-F445-BC30-357C054FFC84}"/>
          </ac:picMkLst>
        </pc:picChg>
      </pc:sldChg>
      <pc:sldChg chg="addSp delSp modSp add mod modAnim modNotesTx">
        <pc:chgData name="Stijn Schaubroeck" userId="75c0118f-9c9d-4d09-9c6f-47d8f676baae" providerId="ADAL" clId="{DF659415-588D-4260-A812-CF61D736CFAE}" dt="2023-11-29T13:51:06.819" v="22576" actId="20577"/>
        <pc:sldMkLst>
          <pc:docMk/>
          <pc:sldMk cId="1830078277" sldId="305"/>
        </pc:sldMkLst>
        <pc:spChg chg="mod">
          <ac:chgData name="Stijn Schaubroeck" userId="75c0118f-9c9d-4d09-9c6f-47d8f676baae" providerId="ADAL" clId="{DF659415-588D-4260-A812-CF61D736CFAE}" dt="2023-11-23T16:13:50.067" v="10497" actId="20577"/>
          <ac:spMkLst>
            <pc:docMk/>
            <pc:sldMk cId="1830078277" sldId="305"/>
            <ac:spMk id="17" creationId="{ECA6CB38-020B-65E9-1C8B-A8ADF318211D}"/>
          </ac:spMkLst>
        </pc:spChg>
        <pc:picChg chg="add mod">
          <ac:chgData name="Stijn Schaubroeck" userId="75c0118f-9c9d-4d09-9c6f-47d8f676baae" providerId="ADAL" clId="{DF659415-588D-4260-A812-CF61D736CFAE}" dt="2023-11-23T16:08:38.826" v="10455" actId="1076"/>
          <ac:picMkLst>
            <pc:docMk/>
            <pc:sldMk cId="1830078277" sldId="305"/>
            <ac:picMk id="3" creationId="{A51B0FB5-690B-F87B-5777-C35DAAB6BDAF}"/>
          </ac:picMkLst>
        </pc:picChg>
        <pc:picChg chg="add mod">
          <ac:chgData name="Stijn Schaubroeck" userId="75c0118f-9c9d-4d09-9c6f-47d8f676baae" providerId="ADAL" clId="{DF659415-588D-4260-A812-CF61D736CFAE}" dt="2023-11-23T16:10:13.641" v="10457" actId="1076"/>
          <ac:picMkLst>
            <pc:docMk/>
            <pc:sldMk cId="1830078277" sldId="305"/>
            <ac:picMk id="5" creationId="{73255828-AE3D-A619-0A49-01F2618688F2}"/>
          </ac:picMkLst>
        </pc:picChg>
        <pc:picChg chg="add del">
          <ac:chgData name="Stijn Schaubroeck" userId="75c0118f-9c9d-4d09-9c6f-47d8f676baae" providerId="ADAL" clId="{DF659415-588D-4260-A812-CF61D736CFAE}" dt="2023-11-23T16:07:20.551" v="10330" actId="478"/>
          <ac:picMkLst>
            <pc:docMk/>
            <pc:sldMk cId="1830078277" sldId="305"/>
            <ac:picMk id="9" creationId="{3F8AA8AD-40A7-F825-DB9D-872619D2F368}"/>
          </ac:picMkLst>
        </pc:picChg>
        <pc:picChg chg="add mod">
          <ac:chgData name="Stijn Schaubroeck" userId="75c0118f-9c9d-4d09-9c6f-47d8f676baae" providerId="ADAL" clId="{DF659415-588D-4260-A812-CF61D736CFAE}" dt="2023-11-23T16:10:35.895" v="10459" actId="1076"/>
          <ac:picMkLst>
            <pc:docMk/>
            <pc:sldMk cId="1830078277" sldId="305"/>
            <ac:picMk id="13" creationId="{9AC84007-286E-1941-BFF8-F0473609A3FE}"/>
          </ac:picMkLst>
        </pc:picChg>
        <pc:picChg chg="add del">
          <ac:chgData name="Stijn Schaubroeck" userId="75c0118f-9c9d-4d09-9c6f-47d8f676baae" providerId="ADAL" clId="{DF659415-588D-4260-A812-CF61D736CFAE}" dt="2023-11-23T16:07:19.890" v="10329" actId="478"/>
          <ac:picMkLst>
            <pc:docMk/>
            <pc:sldMk cId="1830078277" sldId="305"/>
            <ac:picMk id="14" creationId="{B4D14764-9A1F-D90D-C4E3-D0C1EDE1D66F}"/>
          </ac:picMkLst>
        </pc:picChg>
        <pc:picChg chg="add del">
          <ac:chgData name="Stijn Schaubroeck" userId="75c0118f-9c9d-4d09-9c6f-47d8f676baae" providerId="ADAL" clId="{DF659415-588D-4260-A812-CF61D736CFAE}" dt="2023-11-23T16:07:19.092" v="10328" actId="478"/>
          <ac:picMkLst>
            <pc:docMk/>
            <pc:sldMk cId="1830078277" sldId="305"/>
            <ac:picMk id="16" creationId="{B326FEAB-13B1-8D0B-6D93-C7E92C7C325A}"/>
          </ac:picMkLst>
        </pc:picChg>
        <pc:picChg chg="add mod">
          <ac:chgData name="Stijn Schaubroeck" userId="75c0118f-9c9d-4d09-9c6f-47d8f676baae" providerId="ADAL" clId="{DF659415-588D-4260-A812-CF61D736CFAE}" dt="2023-11-23T16:11:28.353" v="10461" actId="1076"/>
          <ac:picMkLst>
            <pc:docMk/>
            <pc:sldMk cId="1830078277" sldId="305"/>
            <ac:picMk id="18" creationId="{78F3B7D9-31D0-4D73-04F5-6544AC9C5220}"/>
          </ac:picMkLst>
        </pc:picChg>
        <pc:picChg chg="add del">
          <ac:chgData name="Stijn Schaubroeck" userId="75c0118f-9c9d-4d09-9c6f-47d8f676baae" providerId="ADAL" clId="{DF659415-588D-4260-A812-CF61D736CFAE}" dt="2023-11-23T16:07:17.003" v="10327" actId="478"/>
          <ac:picMkLst>
            <pc:docMk/>
            <pc:sldMk cId="1830078277" sldId="305"/>
            <ac:picMk id="19" creationId="{CD0E3339-96F8-32F1-23BD-48FCB1609D8A}"/>
          </ac:picMkLst>
        </pc:picChg>
        <pc:picChg chg="add mod">
          <ac:chgData name="Stijn Schaubroeck" userId="75c0118f-9c9d-4d09-9c6f-47d8f676baae" providerId="ADAL" clId="{DF659415-588D-4260-A812-CF61D736CFAE}" dt="2023-11-23T16:12:46.454" v="10463" actId="1076"/>
          <ac:picMkLst>
            <pc:docMk/>
            <pc:sldMk cId="1830078277" sldId="305"/>
            <ac:picMk id="22" creationId="{4B6346A4-8D48-C208-D313-884F15CE2BB2}"/>
          </ac:picMkLst>
        </pc:picChg>
      </pc:sldChg>
      <pc:sldChg chg="addSp delSp modSp add mod modAnim modNotesTx">
        <pc:chgData name="Stijn Schaubroeck" userId="75c0118f-9c9d-4d09-9c6f-47d8f676baae" providerId="ADAL" clId="{DF659415-588D-4260-A812-CF61D736CFAE}" dt="2023-11-27T12:53:52.665" v="22321" actId="20577"/>
        <pc:sldMkLst>
          <pc:docMk/>
          <pc:sldMk cId="3122695854" sldId="306"/>
        </pc:sldMkLst>
        <pc:spChg chg="mod">
          <ac:chgData name="Stijn Schaubroeck" userId="75c0118f-9c9d-4d09-9c6f-47d8f676baae" providerId="ADAL" clId="{DF659415-588D-4260-A812-CF61D736CFAE}" dt="2023-11-23T16:40:12.650" v="12957" actId="20577"/>
          <ac:spMkLst>
            <pc:docMk/>
            <pc:sldMk cId="3122695854" sldId="306"/>
            <ac:spMk id="17" creationId="{ECA6CB38-020B-65E9-1C8B-A8ADF318211D}"/>
          </ac:spMkLst>
        </pc:spChg>
        <pc:picChg chg="del">
          <ac:chgData name="Stijn Schaubroeck" userId="75c0118f-9c9d-4d09-9c6f-47d8f676baae" providerId="ADAL" clId="{DF659415-588D-4260-A812-CF61D736CFAE}" dt="2023-11-23T16:36:30.902" v="12542" actId="478"/>
          <ac:picMkLst>
            <pc:docMk/>
            <pc:sldMk cId="3122695854" sldId="306"/>
            <ac:picMk id="3" creationId="{A51B0FB5-690B-F87B-5777-C35DAAB6BDAF}"/>
          </ac:picMkLst>
        </pc:picChg>
        <pc:picChg chg="add mod">
          <ac:chgData name="Stijn Schaubroeck" userId="75c0118f-9c9d-4d09-9c6f-47d8f676baae" providerId="ADAL" clId="{DF659415-588D-4260-A812-CF61D736CFAE}" dt="2023-11-23T16:43:09.928" v="12962" actId="1076"/>
          <ac:picMkLst>
            <pc:docMk/>
            <pc:sldMk cId="3122695854" sldId="306"/>
            <ac:picMk id="4" creationId="{D895926E-4D4C-5EBA-A250-94BF24660783}"/>
          </ac:picMkLst>
        </pc:picChg>
        <pc:picChg chg="del">
          <ac:chgData name="Stijn Schaubroeck" userId="75c0118f-9c9d-4d09-9c6f-47d8f676baae" providerId="ADAL" clId="{DF659415-588D-4260-A812-CF61D736CFAE}" dt="2023-11-23T16:36:32.401" v="12544" actId="478"/>
          <ac:picMkLst>
            <pc:docMk/>
            <pc:sldMk cId="3122695854" sldId="306"/>
            <ac:picMk id="5" creationId="{73255828-AE3D-A619-0A49-01F2618688F2}"/>
          </ac:picMkLst>
        </pc:picChg>
        <pc:picChg chg="add mod">
          <ac:chgData name="Stijn Schaubroeck" userId="75c0118f-9c9d-4d09-9c6f-47d8f676baae" providerId="ADAL" clId="{DF659415-588D-4260-A812-CF61D736CFAE}" dt="2023-11-23T16:43:20.116" v="12964" actId="1076"/>
          <ac:picMkLst>
            <pc:docMk/>
            <pc:sldMk cId="3122695854" sldId="306"/>
            <ac:picMk id="9" creationId="{CE93B6A9-3CDC-B694-3976-C054A3085E4A}"/>
          </ac:picMkLst>
        </pc:picChg>
        <pc:picChg chg="del">
          <ac:chgData name="Stijn Schaubroeck" userId="75c0118f-9c9d-4d09-9c6f-47d8f676baae" providerId="ADAL" clId="{DF659415-588D-4260-A812-CF61D736CFAE}" dt="2023-11-23T16:36:31.599" v="12543" actId="478"/>
          <ac:picMkLst>
            <pc:docMk/>
            <pc:sldMk cId="3122695854" sldId="306"/>
            <ac:picMk id="13" creationId="{9AC84007-286E-1941-BFF8-F0473609A3FE}"/>
          </ac:picMkLst>
        </pc:picChg>
        <pc:picChg chg="add mod">
          <ac:chgData name="Stijn Schaubroeck" userId="75c0118f-9c9d-4d09-9c6f-47d8f676baae" providerId="ADAL" clId="{DF659415-588D-4260-A812-CF61D736CFAE}" dt="2023-11-23T16:43:15.355" v="12963" actId="1076"/>
          <ac:picMkLst>
            <pc:docMk/>
            <pc:sldMk cId="3122695854" sldId="306"/>
            <ac:picMk id="15" creationId="{D9C5CB29-8D60-A082-E23D-9C97C3CCA986}"/>
          </ac:picMkLst>
        </pc:picChg>
        <pc:picChg chg="del">
          <ac:chgData name="Stijn Schaubroeck" userId="75c0118f-9c9d-4d09-9c6f-47d8f676baae" providerId="ADAL" clId="{DF659415-588D-4260-A812-CF61D736CFAE}" dt="2023-11-23T16:36:19.493" v="12539" actId="478"/>
          <ac:picMkLst>
            <pc:docMk/>
            <pc:sldMk cId="3122695854" sldId="306"/>
            <ac:picMk id="18" creationId="{78F3B7D9-31D0-4D73-04F5-6544AC9C5220}"/>
          </ac:picMkLst>
        </pc:picChg>
        <pc:picChg chg="del">
          <ac:chgData name="Stijn Schaubroeck" userId="75c0118f-9c9d-4d09-9c6f-47d8f676baae" providerId="ADAL" clId="{DF659415-588D-4260-A812-CF61D736CFAE}" dt="2023-11-23T16:36:20.158" v="12540" actId="478"/>
          <ac:picMkLst>
            <pc:docMk/>
            <pc:sldMk cId="3122695854" sldId="306"/>
            <ac:picMk id="22" creationId="{4B6346A4-8D48-C208-D313-884F15CE2BB2}"/>
          </ac:picMkLst>
        </pc:picChg>
      </pc:sldChg>
      <pc:sldChg chg="addSp delSp modSp add mod">
        <pc:chgData name="Stijn Schaubroeck" userId="75c0118f-9c9d-4d09-9c6f-47d8f676baae" providerId="ADAL" clId="{DF659415-588D-4260-A812-CF61D736CFAE}" dt="2023-11-23T19:06:54.989" v="19655"/>
        <pc:sldMkLst>
          <pc:docMk/>
          <pc:sldMk cId="3377874238" sldId="307"/>
        </pc:sldMkLst>
        <pc:spChg chg="mod">
          <ac:chgData name="Stijn Schaubroeck" userId="75c0118f-9c9d-4d09-9c6f-47d8f676baae" providerId="ADAL" clId="{DF659415-588D-4260-A812-CF61D736CFAE}" dt="2023-11-23T16:52:19.421" v="13811" actId="20577"/>
          <ac:spMkLst>
            <pc:docMk/>
            <pc:sldMk cId="3377874238" sldId="307"/>
            <ac:spMk id="6" creationId="{AC101105-A8E1-01D1-57F0-DD8D3CBE7772}"/>
          </ac:spMkLst>
        </pc:spChg>
        <pc:picChg chg="add mod ord">
          <ac:chgData name="Stijn Schaubroeck" userId="75c0118f-9c9d-4d09-9c6f-47d8f676baae" providerId="ADAL" clId="{DF659415-588D-4260-A812-CF61D736CFAE}" dt="2023-11-23T16:53:04.274" v="13816" actId="167"/>
          <ac:picMkLst>
            <pc:docMk/>
            <pc:sldMk cId="3377874238" sldId="307"/>
            <ac:picMk id="2" creationId="{F388A367-B6E0-F5F7-5B62-2807D43FAEAE}"/>
          </ac:picMkLst>
        </pc:picChg>
        <pc:picChg chg="del">
          <ac:chgData name="Stijn Schaubroeck" userId="75c0118f-9c9d-4d09-9c6f-47d8f676baae" providerId="ADAL" clId="{DF659415-588D-4260-A812-CF61D736CFAE}" dt="2023-11-23T16:53:07.155" v="13817" actId="478"/>
          <ac:picMkLst>
            <pc:docMk/>
            <pc:sldMk cId="3377874238" sldId="307"/>
            <ac:picMk id="3" creationId="{2076790D-B1B2-B74F-E242-3293D309CB44}"/>
          </ac:picMkLst>
        </pc:picChg>
        <pc:picChg chg="add mod">
          <ac:chgData name="Stijn Schaubroeck" userId="75c0118f-9c9d-4d09-9c6f-47d8f676baae" providerId="ADAL" clId="{DF659415-588D-4260-A812-CF61D736CFAE}" dt="2023-11-23T19:06:54.989" v="19655"/>
          <ac:picMkLst>
            <pc:docMk/>
            <pc:sldMk cId="3377874238" sldId="307"/>
            <ac:picMk id="4" creationId="{897E0B4E-E8E9-E751-AFFB-7EC186E1446D}"/>
          </ac:picMkLst>
        </pc:picChg>
      </pc:sldChg>
      <pc:sldChg chg="addSp delSp modSp add mod">
        <pc:chgData name="Stijn Schaubroeck" userId="75c0118f-9c9d-4d09-9c6f-47d8f676baae" providerId="ADAL" clId="{DF659415-588D-4260-A812-CF61D736CFAE}" dt="2023-11-23T19:06:57.427" v="19656"/>
        <pc:sldMkLst>
          <pc:docMk/>
          <pc:sldMk cId="1682185388" sldId="308"/>
        </pc:sldMkLst>
        <pc:spChg chg="mod">
          <ac:chgData name="Stijn Schaubroeck" userId="75c0118f-9c9d-4d09-9c6f-47d8f676baae" providerId="ADAL" clId="{DF659415-588D-4260-A812-CF61D736CFAE}" dt="2023-11-23T16:53:29.848" v="13885" actId="20577"/>
          <ac:spMkLst>
            <pc:docMk/>
            <pc:sldMk cId="1682185388" sldId="308"/>
            <ac:spMk id="6" creationId="{AC101105-A8E1-01D1-57F0-DD8D3CBE7772}"/>
          </ac:spMkLst>
        </pc:spChg>
        <pc:picChg chg="add mod ord">
          <ac:chgData name="Stijn Schaubroeck" userId="75c0118f-9c9d-4d09-9c6f-47d8f676baae" providerId="ADAL" clId="{DF659415-588D-4260-A812-CF61D736CFAE}" dt="2023-11-23T16:53:52.777" v="13889" actId="167"/>
          <ac:picMkLst>
            <pc:docMk/>
            <pc:sldMk cId="1682185388" sldId="308"/>
            <ac:picMk id="2" creationId="{7D30BEB6-5FA1-1472-FFA2-BA7047CDCFE9}"/>
          </ac:picMkLst>
        </pc:picChg>
        <pc:picChg chg="del">
          <ac:chgData name="Stijn Schaubroeck" userId="75c0118f-9c9d-4d09-9c6f-47d8f676baae" providerId="ADAL" clId="{DF659415-588D-4260-A812-CF61D736CFAE}" dt="2023-11-23T16:53:55.097" v="13890" actId="478"/>
          <ac:picMkLst>
            <pc:docMk/>
            <pc:sldMk cId="1682185388" sldId="308"/>
            <ac:picMk id="3" creationId="{2076790D-B1B2-B74F-E242-3293D309CB44}"/>
          </ac:picMkLst>
        </pc:picChg>
        <pc:picChg chg="add mod">
          <ac:chgData name="Stijn Schaubroeck" userId="75c0118f-9c9d-4d09-9c6f-47d8f676baae" providerId="ADAL" clId="{DF659415-588D-4260-A812-CF61D736CFAE}" dt="2023-11-23T19:06:57.427" v="19656"/>
          <ac:picMkLst>
            <pc:docMk/>
            <pc:sldMk cId="1682185388" sldId="308"/>
            <ac:picMk id="4" creationId="{A4738D4F-A47C-6516-686D-9B8989ED8824}"/>
          </ac:picMkLst>
        </pc:picChg>
      </pc:sldChg>
      <pc:sldChg chg="addSp delSp modSp add mod">
        <pc:chgData name="Stijn Schaubroeck" userId="75c0118f-9c9d-4d09-9c6f-47d8f676baae" providerId="ADAL" clId="{DF659415-588D-4260-A812-CF61D736CFAE}" dt="2023-11-23T19:06:59.615" v="19657"/>
        <pc:sldMkLst>
          <pc:docMk/>
          <pc:sldMk cId="110813276" sldId="309"/>
        </pc:sldMkLst>
        <pc:spChg chg="mod">
          <ac:chgData name="Stijn Schaubroeck" userId="75c0118f-9c9d-4d09-9c6f-47d8f676baae" providerId="ADAL" clId="{DF659415-588D-4260-A812-CF61D736CFAE}" dt="2023-11-23T16:54:29.904" v="13959" actId="20577"/>
          <ac:spMkLst>
            <pc:docMk/>
            <pc:sldMk cId="110813276" sldId="309"/>
            <ac:spMk id="6" creationId="{AC101105-A8E1-01D1-57F0-DD8D3CBE7772}"/>
          </ac:spMkLst>
        </pc:spChg>
        <pc:picChg chg="add del mod ord">
          <ac:chgData name="Stijn Schaubroeck" userId="75c0118f-9c9d-4d09-9c6f-47d8f676baae" providerId="ADAL" clId="{DF659415-588D-4260-A812-CF61D736CFAE}" dt="2023-11-23T16:55:03.398" v="13966" actId="167"/>
          <ac:picMkLst>
            <pc:docMk/>
            <pc:sldMk cId="110813276" sldId="309"/>
            <ac:picMk id="2" creationId="{E5617AF6-C76B-B79D-F007-EB2F5CF43A83}"/>
          </ac:picMkLst>
        </pc:picChg>
        <pc:picChg chg="del ord">
          <ac:chgData name="Stijn Schaubroeck" userId="75c0118f-9c9d-4d09-9c6f-47d8f676baae" providerId="ADAL" clId="{DF659415-588D-4260-A812-CF61D736CFAE}" dt="2023-11-23T16:55:06.709" v="13967" actId="478"/>
          <ac:picMkLst>
            <pc:docMk/>
            <pc:sldMk cId="110813276" sldId="309"/>
            <ac:picMk id="3" creationId="{2076790D-B1B2-B74F-E242-3293D309CB44}"/>
          </ac:picMkLst>
        </pc:picChg>
        <pc:picChg chg="add mod">
          <ac:chgData name="Stijn Schaubroeck" userId="75c0118f-9c9d-4d09-9c6f-47d8f676baae" providerId="ADAL" clId="{DF659415-588D-4260-A812-CF61D736CFAE}" dt="2023-11-23T19:06:59.615" v="19657"/>
          <ac:picMkLst>
            <pc:docMk/>
            <pc:sldMk cId="110813276" sldId="309"/>
            <ac:picMk id="4" creationId="{46D48F5E-D1FE-4E5F-0678-791844A7AD11}"/>
          </ac:picMkLst>
        </pc:picChg>
      </pc:sldChg>
      <pc:sldChg chg="addSp delSp modSp add mod modAnim modNotesTx">
        <pc:chgData name="Stijn Schaubroeck" userId="75c0118f-9c9d-4d09-9c6f-47d8f676baae" providerId="ADAL" clId="{DF659415-588D-4260-A812-CF61D736CFAE}" dt="2023-11-29T14:23:36.300" v="22674" actId="20577"/>
        <pc:sldMkLst>
          <pc:docMk/>
          <pc:sldMk cId="4278966909" sldId="310"/>
        </pc:sldMkLst>
        <pc:spChg chg="mod">
          <ac:chgData name="Stijn Schaubroeck" userId="75c0118f-9c9d-4d09-9c6f-47d8f676baae" providerId="ADAL" clId="{DF659415-588D-4260-A812-CF61D736CFAE}" dt="2023-11-29T14:13:53.058" v="22621" actId="20577"/>
          <ac:spMkLst>
            <pc:docMk/>
            <pc:sldMk cId="4278966909" sldId="310"/>
            <ac:spMk id="17" creationId="{ECA6CB38-020B-65E9-1C8B-A8ADF318211D}"/>
          </ac:spMkLst>
        </pc:spChg>
        <pc:picChg chg="add mod">
          <ac:chgData name="Stijn Schaubroeck" userId="75c0118f-9c9d-4d09-9c6f-47d8f676baae" providerId="ADAL" clId="{DF659415-588D-4260-A812-CF61D736CFAE}" dt="2023-11-23T17:11:42.510" v="15985" actId="1076"/>
          <ac:picMkLst>
            <pc:docMk/>
            <pc:sldMk cId="4278966909" sldId="310"/>
            <ac:picMk id="3" creationId="{20A88944-BDFA-762C-0788-A2C5D06AE01D}"/>
          </ac:picMkLst>
        </pc:picChg>
        <pc:picChg chg="del">
          <ac:chgData name="Stijn Schaubroeck" userId="75c0118f-9c9d-4d09-9c6f-47d8f676baae" providerId="ADAL" clId="{DF659415-588D-4260-A812-CF61D736CFAE}" dt="2023-11-23T17:10:12.948" v="15981" actId="478"/>
          <ac:picMkLst>
            <pc:docMk/>
            <pc:sldMk cId="4278966909" sldId="310"/>
            <ac:picMk id="4" creationId="{D895926E-4D4C-5EBA-A250-94BF24660783}"/>
          </ac:picMkLst>
        </pc:picChg>
        <pc:picChg chg="add mod">
          <ac:chgData name="Stijn Schaubroeck" userId="75c0118f-9c9d-4d09-9c6f-47d8f676baae" providerId="ADAL" clId="{DF659415-588D-4260-A812-CF61D736CFAE}" dt="2023-11-23T17:11:28.640" v="15984" actId="1076"/>
          <ac:picMkLst>
            <pc:docMk/>
            <pc:sldMk cId="4278966909" sldId="310"/>
            <ac:picMk id="8" creationId="{5AE9FE46-FB53-33F7-935E-6A4D1DD9EE70}"/>
          </ac:picMkLst>
        </pc:picChg>
        <pc:picChg chg="del">
          <ac:chgData name="Stijn Schaubroeck" userId="75c0118f-9c9d-4d09-9c6f-47d8f676baae" providerId="ADAL" clId="{DF659415-588D-4260-A812-CF61D736CFAE}" dt="2023-11-23T17:10:10.685" v="15979" actId="478"/>
          <ac:picMkLst>
            <pc:docMk/>
            <pc:sldMk cId="4278966909" sldId="310"/>
            <ac:picMk id="9" creationId="{CE93B6A9-3CDC-B694-3976-C054A3085E4A}"/>
          </ac:picMkLst>
        </pc:picChg>
        <pc:picChg chg="add mod">
          <ac:chgData name="Stijn Schaubroeck" userId="75c0118f-9c9d-4d09-9c6f-47d8f676baae" providerId="ADAL" clId="{DF659415-588D-4260-A812-CF61D736CFAE}" dt="2023-11-23T17:12:11.035" v="15987" actId="1076"/>
          <ac:picMkLst>
            <pc:docMk/>
            <pc:sldMk cId="4278966909" sldId="310"/>
            <ac:picMk id="14" creationId="{8867F225-CE27-8696-AB36-0FC824E9C782}"/>
          </ac:picMkLst>
        </pc:picChg>
        <pc:picChg chg="del">
          <ac:chgData name="Stijn Schaubroeck" userId="75c0118f-9c9d-4d09-9c6f-47d8f676baae" providerId="ADAL" clId="{DF659415-588D-4260-A812-CF61D736CFAE}" dt="2023-11-23T17:10:11.806" v="15980" actId="478"/>
          <ac:picMkLst>
            <pc:docMk/>
            <pc:sldMk cId="4278966909" sldId="310"/>
            <ac:picMk id="15" creationId="{D9C5CB29-8D60-A082-E23D-9C97C3CCA986}"/>
          </ac:picMkLst>
        </pc:picChg>
      </pc:sldChg>
      <pc:sldChg chg="delSp modSp add mod ord delAnim modAnim modNotesTx">
        <pc:chgData name="Stijn Schaubroeck" userId="75c0118f-9c9d-4d09-9c6f-47d8f676baae" providerId="ADAL" clId="{DF659415-588D-4260-A812-CF61D736CFAE}" dt="2023-11-23T19:27:41.628" v="21099" actId="20577"/>
        <pc:sldMkLst>
          <pc:docMk/>
          <pc:sldMk cId="1691585144" sldId="311"/>
        </pc:sldMkLst>
        <pc:spChg chg="mod">
          <ac:chgData name="Stijn Schaubroeck" userId="75c0118f-9c9d-4d09-9c6f-47d8f676baae" providerId="ADAL" clId="{DF659415-588D-4260-A812-CF61D736CFAE}" dt="2023-11-23T17:35:46.409" v="16448" actId="20577"/>
          <ac:spMkLst>
            <pc:docMk/>
            <pc:sldMk cId="1691585144" sldId="311"/>
            <ac:spMk id="7" creationId="{914BBBB7-DED3-17BD-4979-42B1141768CF}"/>
          </ac:spMkLst>
        </pc:spChg>
        <pc:spChg chg="mod">
          <ac:chgData name="Stijn Schaubroeck" userId="75c0118f-9c9d-4d09-9c6f-47d8f676baae" providerId="ADAL" clId="{DF659415-588D-4260-A812-CF61D736CFAE}" dt="2023-11-23T19:14:23.645" v="20273" actId="14100"/>
          <ac:spMkLst>
            <pc:docMk/>
            <pc:sldMk cId="1691585144" sldId="311"/>
            <ac:spMk id="17" creationId="{ECA6CB38-020B-65E9-1C8B-A8ADF318211D}"/>
          </ac:spMkLst>
        </pc:spChg>
        <pc:picChg chg="del">
          <ac:chgData name="Stijn Schaubroeck" userId="75c0118f-9c9d-4d09-9c6f-47d8f676baae" providerId="ADAL" clId="{DF659415-588D-4260-A812-CF61D736CFAE}" dt="2023-11-23T17:36:57.897" v="16565" actId="478"/>
          <ac:picMkLst>
            <pc:docMk/>
            <pc:sldMk cId="1691585144" sldId="311"/>
            <ac:picMk id="3" creationId="{20A88944-BDFA-762C-0788-A2C5D06AE01D}"/>
          </ac:picMkLst>
        </pc:picChg>
        <pc:picChg chg="del">
          <ac:chgData name="Stijn Schaubroeck" userId="75c0118f-9c9d-4d09-9c6f-47d8f676baae" providerId="ADAL" clId="{DF659415-588D-4260-A812-CF61D736CFAE}" dt="2023-11-23T17:36:56.368" v="16564" actId="478"/>
          <ac:picMkLst>
            <pc:docMk/>
            <pc:sldMk cId="1691585144" sldId="311"/>
            <ac:picMk id="8" creationId="{5AE9FE46-FB53-33F7-935E-6A4D1DD9EE70}"/>
          </ac:picMkLst>
        </pc:picChg>
        <pc:picChg chg="del">
          <ac:chgData name="Stijn Schaubroeck" userId="75c0118f-9c9d-4d09-9c6f-47d8f676baae" providerId="ADAL" clId="{DF659415-588D-4260-A812-CF61D736CFAE}" dt="2023-11-23T17:36:55.366" v="16563" actId="478"/>
          <ac:picMkLst>
            <pc:docMk/>
            <pc:sldMk cId="1691585144" sldId="311"/>
            <ac:picMk id="14" creationId="{8867F225-CE27-8696-AB36-0FC824E9C782}"/>
          </ac:picMkLst>
        </pc:picChg>
        <pc:picChg chg="del">
          <ac:chgData name="Stijn Schaubroeck" userId="75c0118f-9c9d-4d09-9c6f-47d8f676baae" providerId="ADAL" clId="{DF659415-588D-4260-A812-CF61D736CFAE}" dt="2023-11-23T17:35:27.848" v="16444" actId="478"/>
          <ac:picMkLst>
            <pc:docMk/>
            <pc:sldMk cId="1691585144" sldId="311"/>
            <ac:picMk id="21" creationId="{45B1AB4F-29C8-5555-C3E3-6423EEC8C621}"/>
          </ac:picMkLst>
        </pc:picChg>
      </pc:sldChg>
      <pc:sldChg chg="modSp add mod modAnim modNotesTx">
        <pc:chgData name="Stijn Schaubroeck" userId="75c0118f-9c9d-4d09-9c6f-47d8f676baae" providerId="ADAL" clId="{DF659415-588D-4260-A812-CF61D736CFAE}" dt="2023-11-23T19:32:26.412" v="21564" actId="20577"/>
        <pc:sldMkLst>
          <pc:docMk/>
          <pc:sldMk cId="3124188453" sldId="312"/>
        </pc:sldMkLst>
        <pc:spChg chg="mod">
          <ac:chgData name="Stijn Schaubroeck" userId="75c0118f-9c9d-4d09-9c6f-47d8f676baae" providerId="ADAL" clId="{DF659415-588D-4260-A812-CF61D736CFAE}" dt="2023-11-23T19:29:56.843" v="21232" actId="14100"/>
          <ac:spMkLst>
            <pc:docMk/>
            <pc:sldMk cId="3124188453" sldId="312"/>
            <ac:spMk id="17" creationId="{ECA6CB38-020B-65E9-1C8B-A8ADF318211D}"/>
          </ac:spMkLst>
        </pc:spChg>
      </pc:sldChg>
      <pc:sldChg chg="add del">
        <pc:chgData name="Stijn Schaubroeck" userId="75c0118f-9c9d-4d09-9c6f-47d8f676baae" providerId="ADAL" clId="{DF659415-588D-4260-A812-CF61D736CFAE}" dt="2023-11-23T19:35:48.939" v="21890"/>
        <pc:sldMkLst>
          <pc:docMk/>
          <pc:sldMk cId="1789255187" sldId="313"/>
        </pc:sldMkLst>
      </pc:sldChg>
      <pc:sldChg chg="delSp modSp new mod">
        <pc:chgData name="Stijn Schaubroeck" userId="75c0118f-9c9d-4d09-9c6f-47d8f676baae" providerId="ADAL" clId="{DF659415-588D-4260-A812-CF61D736CFAE}" dt="2023-11-23T19:36:18.070" v="21937" actId="478"/>
        <pc:sldMkLst>
          <pc:docMk/>
          <pc:sldMk cId="3816479808" sldId="313"/>
        </pc:sldMkLst>
        <pc:spChg chg="mod">
          <ac:chgData name="Stijn Schaubroeck" userId="75c0118f-9c9d-4d09-9c6f-47d8f676baae" providerId="ADAL" clId="{DF659415-588D-4260-A812-CF61D736CFAE}" dt="2023-11-23T19:36:12.902" v="21936" actId="20577"/>
          <ac:spMkLst>
            <pc:docMk/>
            <pc:sldMk cId="3816479808" sldId="313"/>
            <ac:spMk id="2" creationId="{CE3ACBA6-4E7A-3D12-BDAD-D3B9CC5E47AB}"/>
          </ac:spMkLst>
        </pc:spChg>
        <pc:spChg chg="del">
          <ac:chgData name="Stijn Schaubroeck" userId="75c0118f-9c9d-4d09-9c6f-47d8f676baae" providerId="ADAL" clId="{DF659415-588D-4260-A812-CF61D736CFAE}" dt="2023-11-23T19:36:18.070" v="21937" actId="478"/>
          <ac:spMkLst>
            <pc:docMk/>
            <pc:sldMk cId="3816479808" sldId="313"/>
            <ac:spMk id="3" creationId="{5E9BE66F-03C4-3F93-63DA-B9D5D2F96FA7}"/>
          </ac:spMkLst>
        </pc:spChg>
      </pc:sldChg>
      <pc:sldChg chg="addSp delSp modSp new mod">
        <pc:chgData name="Stijn Schaubroeck" userId="75c0118f-9c9d-4d09-9c6f-47d8f676baae" providerId="ADAL" clId="{DF659415-588D-4260-A812-CF61D736CFAE}" dt="2023-11-27T12:03:13.661" v="22240" actId="207"/>
        <pc:sldMkLst>
          <pc:docMk/>
          <pc:sldMk cId="3787275981" sldId="314"/>
        </pc:sldMkLst>
        <pc:spChg chg="mod">
          <ac:chgData name="Stijn Schaubroeck" userId="75c0118f-9c9d-4d09-9c6f-47d8f676baae" providerId="ADAL" clId="{DF659415-588D-4260-A812-CF61D736CFAE}" dt="2023-11-27T11:52:32.781" v="22152" actId="1076"/>
          <ac:spMkLst>
            <pc:docMk/>
            <pc:sldMk cId="3787275981" sldId="314"/>
            <ac:spMk id="5" creationId="{D240D6DF-F103-DB70-3F86-DF6D7C52ABD3}"/>
          </ac:spMkLst>
        </pc:spChg>
        <pc:spChg chg="del mod">
          <ac:chgData name="Stijn Schaubroeck" userId="75c0118f-9c9d-4d09-9c6f-47d8f676baae" providerId="ADAL" clId="{DF659415-588D-4260-A812-CF61D736CFAE}" dt="2023-11-27T11:51:30.554" v="22114" actId="478"/>
          <ac:spMkLst>
            <pc:docMk/>
            <pc:sldMk cId="3787275981" sldId="314"/>
            <ac:spMk id="6" creationId="{2451D386-7446-3D52-DA39-8D78AF5AB8E9}"/>
          </ac:spMkLst>
        </pc:spChg>
        <pc:spChg chg="del">
          <ac:chgData name="Stijn Schaubroeck" userId="75c0118f-9c9d-4d09-9c6f-47d8f676baae" providerId="ADAL" clId="{DF659415-588D-4260-A812-CF61D736CFAE}" dt="2023-11-23T19:38:26.717" v="21979" actId="478"/>
          <ac:spMkLst>
            <pc:docMk/>
            <pc:sldMk cId="3787275981" sldId="314"/>
            <ac:spMk id="7" creationId="{DE8D49CE-08EB-9BC8-37CA-0E63043859D7}"/>
          </ac:spMkLst>
        </pc:spChg>
        <pc:spChg chg="add del mod">
          <ac:chgData name="Stijn Schaubroeck" userId="75c0118f-9c9d-4d09-9c6f-47d8f676baae" providerId="ADAL" clId="{DF659415-588D-4260-A812-CF61D736CFAE}" dt="2023-11-27T11:51:57.607" v="22147" actId="478"/>
          <ac:spMkLst>
            <pc:docMk/>
            <pc:sldMk cId="3787275981" sldId="314"/>
            <ac:spMk id="10" creationId="{B5D75A79-3551-BC8A-0651-33F8F343399B}"/>
          </ac:spMkLst>
        </pc:spChg>
        <pc:spChg chg="add mod">
          <ac:chgData name="Stijn Schaubroeck" userId="75c0118f-9c9d-4d09-9c6f-47d8f676baae" providerId="ADAL" clId="{DF659415-588D-4260-A812-CF61D736CFAE}" dt="2023-11-27T11:52:48.302" v="22155" actId="1076"/>
          <ac:spMkLst>
            <pc:docMk/>
            <pc:sldMk cId="3787275981" sldId="314"/>
            <ac:spMk id="11" creationId="{4AD9E764-6D89-479F-D89C-DD6659127293}"/>
          </ac:spMkLst>
        </pc:spChg>
        <pc:spChg chg="add mod">
          <ac:chgData name="Stijn Schaubroeck" userId="75c0118f-9c9d-4d09-9c6f-47d8f676baae" providerId="ADAL" clId="{DF659415-588D-4260-A812-CF61D736CFAE}" dt="2023-11-27T12:03:13.661" v="22240" actId="207"/>
          <ac:spMkLst>
            <pc:docMk/>
            <pc:sldMk cId="3787275981" sldId="314"/>
            <ac:spMk id="12" creationId="{97C31026-A142-47E7-0C8D-1F96B2ACCF89}"/>
          </ac:spMkLst>
        </pc:spChg>
        <pc:picChg chg="add mod">
          <ac:chgData name="Stijn Schaubroeck" userId="75c0118f-9c9d-4d09-9c6f-47d8f676baae" providerId="ADAL" clId="{DF659415-588D-4260-A812-CF61D736CFAE}" dt="2023-11-27T12:03:04.656" v="22237" actId="1076"/>
          <ac:picMkLst>
            <pc:docMk/>
            <pc:sldMk cId="3787275981" sldId="314"/>
            <ac:picMk id="8" creationId="{A53F0BAE-412C-F638-479A-6CFE4E2CCC6D}"/>
          </ac:picMkLst>
        </pc:picChg>
      </pc:sldChg>
      <pc:sldChg chg="add del">
        <pc:chgData name="Stijn Schaubroeck" userId="75c0118f-9c9d-4d09-9c6f-47d8f676baae" providerId="ADAL" clId="{DF659415-588D-4260-A812-CF61D736CFAE}" dt="2023-11-23T19:38:58.478" v="21981"/>
        <pc:sldMkLst>
          <pc:docMk/>
          <pc:sldMk cId="665411208" sldId="315"/>
        </pc:sldMkLst>
      </pc:sldChg>
      <pc:sldChg chg="addSp modSp add mod">
        <pc:chgData name="Stijn Schaubroeck" userId="75c0118f-9c9d-4d09-9c6f-47d8f676baae" providerId="ADAL" clId="{DF659415-588D-4260-A812-CF61D736CFAE}" dt="2023-11-27T12:03:27.557" v="22243" actId="207"/>
        <pc:sldMkLst>
          <pc:docMk/>
          <pc:sldMk cId="2691749481" sldId="315"/>
        </pc:sldMkLst>
        <pc:spChg chg="mod">
          <ac:chgData name="Stijn Schaubroeck" userId="75c0118f-9c9d-4d09-9c6f-47d8f676baae" providerId="ADAL" clId="{DF659415-588D-4260-A812-CF61D736CFAE}" dt="2023-11-27T11:53:15.411" v="22158" actId="1076"/>
          <ac:spMkLst>
            <pc:docMk/>
            <pc:sldMk cId="2691749481" sldId="315"/>
            <ac:spMk id="5" creationId="{D240D6DF-F103-DB70-3F86-DF6D7C52ABD3}"/>
          </ac:spMkLst>
        </pc:spChg>
        <pc:spChg chg="mod">
          <ac:chgData name="Stijn Schaubroeck" userId="75c0118f-9c9d-4d09-9c6f-47d8f676baae" providerId="ADAL" clId="{DF659415-588D-4260-A812-CF61D736CFAE}" dt="2023-11-27T11:53:28.251" v="22161" actId="1076"/>
          <ac:spMkLst>
            <pc:docMk/>
            <pc:sldMk cId="2691749481" sldId="315"/>
            <ac:spMk id="6" creationId="{2451D386-7446-3D52-DA39-8D78AF5AB8E9}"/>
          </ac:spMkLst>
        </pc:spChg>
        <pc:spChg chg="add mod">
          <ac:chgData name="Stijn Schaubroeck" userId="75c0118f-9c9d-4d09-9c6f-47d8f676baae" providerId="ADAL" clId="{DF659415-588D-4260-A812-CF61D736CFAE}" dt="2023-11-27T12:03:27.557" v="22243" actId="207"/>
          <ac:spMkLst>
            <pc:docMk/>
            <pc:sldMk cId="2691749481" sldId="315"/>
            <ac:spMk id="9" creationId="{AFE67965-1132-13D6-3C1E-3318618196C8}"/>
          </ac:spMkLst>
        </pc:spChg>
        <pc:picChg chg="add mod">
          <ac:chgData name="Stijn Schaubroeck" userId="75c0118f-9c9d-4d09-9c6f-47d8f676baae" providerId="ADAL" clId="{DF659415-588D-4260-A812-CF61D736CFAE}" dt="2023-11-27T12:03:20.670" v="22241" actId="1076"/>
          <ac:picMkLst>
            <pc:docMk/>
            <pc:sldMk cId="2691749481" sldId="315"/>
            <ac:picMk id="8" creationId="{CC12F135-FDFA-93AC-4237-5B3A419CA693}"/>
          </ac:picMkLst>
        </pc:picChg>
      </pc:sldChg>
      <pc:sldChg chg="addSp delSp modSp new del mod">
        <pc:chgData name="Stijn Schaubroeck" userId="75c0118f-9c9d-4d09-9c6f-47d8f676baae" providerId="ADAL" clId="{DF659415-588D-4260-A812-CF61D736CFAE}" dt="2023-11-27T11:59:07.237" v="22236" actId="47"/>
        <pc:sldMkLst>
          <pc:docMk/>
          <pc:sldMk cId="1923274443" sldId="316"/>
        </pc:sldMkLst>
        <pc:spChg chg="add del">
          <ac:chgData name="Stijn Schaubroeck" userId="75c0118f-9c9d-4d09-9c6f-47d8f676baae" providerId="ADAL" clId="{DF659415-588D-4260-A812-CF61D736CFAE}" dt="2023-11-27T11:49:18.583" v="22091" actId="931"/>
          <ac:spMkLst>
            <pc:docMk/>
            <pc:sldMk cId="1923274443" sldId="316"/>
            <ac:spMk id="5" creationId="{97B2100B-2B07-966A-02A9-3F1D9C3D6F73}"/>
          </ac:spMkLst>
        </pc:spChg>
        <pc:picChg chg="add del mod">
          <ac:chgData name="Stijn Schaubroeck" userId="75c0118f-9c9d-4d09-9c6f-47d8f676baae" providerId="ADAL" clId="{DF659415-588D-4260-A812-CF61D736CFAE}" dt="2023-11-27T11:49:18.583" v="22091" actId="931"/>
          <ac:picMkLst>
            <pc:docMk/>
            <pc:sldMk cId="1923274443" sldId="316"/>
            <ac:picMk id="7" creationId="{C4743EB0-2B95-A3A1-7DD4-950F297A7562}"/>
          </ac:picMkLst>
        </pc:picChg>
      </pc:sldChg>
      <pc:sldChg chg="add del">
        <pc:chgData name="Stijn Schaubroeck" userId="75c0118f-9c9d-4d09-9c6f-47d8f676baae" providerId="ADAL" clId="{DF659415-588D-4260-A812-CF61D736CFAE}" dt="2023-11-27T11:55:21.158" v="22171"/>
        <pc:sldMkLst>
          <pc:docMk/>
          <pc:sldMk cId="2979071572" sldId="317"/>
        </pc:sldMkLst>
      </pc:sldChg>
      <pc:sldChg chg="addSp delSp modSp add mod ord">
        <pc:chgData name="Stijn Schaubroeck" userId="75c0118f-9c9d-4d09-9c6f-47d8f676baae" providerId="ADAL" clId="{DF659415-588D-4260-A812-CF61D736CFAE}" dt="2023-11-27T13:14:09.106" v="22323"/>
        <pc:sldMkLst>
          <pc:docMk/>
          <pc:sldMk cId="4049967775" sldId="317"/>
        </pc:sldMkLst>
        <pc:spChg chg="mod">
          <ac:chgData name="Stijn Schaubroeck" userId="75c0118f-9c9d-4d09-9c6f-47d8f676baae" providerId="ADAL" clId="{DF659415-588D-4260-A812-CF61D736CFAE}" dt="2023-11-27T11:55:38.337" v="22192" actId="20577"/>
          <ac:spMkLst>
            <pc:docMk/>
            <pc:sldMk cId="4049967775" sldId="317"/>
            <ac:spMk id="6" creationId="{2451D386-7446-3D52-DA39-8D78AF5AB8E9}"/>
          </ac:spMkLst>
        </pc:spChg>
        <pc:spChg chg="add mod">
          <ac:chgData name="Stijn Schaubroeck" userId="75c0118f-9c9d-4d09-9c6f-47d8f676baae" providerId="ADAL" clId="{DF659415-588D-4260-A812-CF61D736CFAE}" dt="2023-11-27T12:03:40.042" v="22246" actId="207"/>
          <ac:spMkLst>
            <pc:docMk/>
            <pc:sldMk cId="4049967775" sldId="317"/>
            <ac:spMk id="10" creationId="{C8130F98-69FC-405E-9831-D0452A9F0220}"/>
          </ac:spMkLst>
        </pc:spChg>
        <pc:picChg chg="del">
          <ac:chgData name="Stijn Schaubroeck" userId="75c0118f-9c9d-4d09-9c6f-47d8f676baae" providerId="ADAL" clId="{DF659415-588D-4260-A812-CF61D736CFAE}" dt="2023-11-27T11:55:42.739" v="22193" actId="478"/>
          <ac:picMkLst>
            <pc:docMk/>
            <pc:sldMk cId="4049967775" sldId="317"/>
            <ac:picMk id="8" creationId="{CC12F135-FDFA-93AC-4237-5B3A419CA693}"/>
          </ac:picMkLst>
        </pc:picChg>
        <pc:picChg chg="add mod modCrop">
          <ac:chgData name="Stijn Schaubroeck" userId="75c0118f-9c9d-4d09-9c6f-47d8f676baae" providerId="ADAL" clId="{DF659415-588D-4260-A812-CF61D736CFAE}" dt="2023-11-27T12:03:32.536" v="22244" actId="1076"/>
          <ac:picMkLst>
            <pc:docMk/>
            <pc:sldMk cId="4049967775" sldId="317"/>
            <ac:picMk id="9" creationId="{B825BA7B-7C77-7D48-52B8-33C6CD6ECC9E}"/>
          </ac:picMkLst>
        </pc:picChg>
      </pc:sldChg>
      <pc:sldMasterChg chg="delSldLayout">
        <pc:chgData name="Stijn Schaubroeck" userId="75c0118f-9c9d-4d09-9c6f-47d8f676baae" providerId="ADAL" clId="{DF659415-588D-4260-A812-CF61D736CFAE}" dt="2023-11-23T19:35:24.462" v="21888" actId="47"/>
        <pc:sldMasterMkLst>
          <pc:docMk/>
          <pc:sldMasterMk cId="4280109716" sldId="2147483670"/>
        </pc:sldMasterMkLst>
        <pc:sldLayoutChg chg="del">
          <pc:chgData name="Stijn Schaubroeck" userId="75c0118f-9c9d-4d09-9c6f-47d8f676baae" providerId="ADAL" clId="{DF659415-588D-4260-A812-CF61D736CFAE}" dt="2023-11-23T19:35:24.462" v="21888" actId="47"/>
          <pc:sldLayoutMkLst>
            <pc:docMk/>
            <pc:sldMasterMk cId="4280109716" sldId="2147483670"/>
            <pc:sldLayoutMk cId="2624154025" sldId="2147483744"/>
          </pc:sldLayoutMkLst>
        </pc:sldLayoutChg>
        <pc:sldLayoutChg chg="del">
          <pc:chgData name="Stijn Schaubroeck" userId="75c0118f-9c9d-4d09-9c6f-47d8f676baae" providerId="ADAL" clId="{DF659415-588D-4260-A812-CF61D736CFAE}" dt="2023-11-23T11:07:58.918" v="702" actId="47"/>
          <pc:sldLayoutMkLst>
            <pc:docMk/>
            <pc:sldMasterMk cId="4280109716" sldId="2147483670"/>
            <pc:sldLayoutMk cId="1996091049" sldId="2147483748"/>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9E0CE4-5BFA-41F7-A83E-5E400E94CE6C}" type="doc">
      <dgm:prSet loTypeId="urn:microsoft.com/office/officeart/2008/layout/VerticalCurvedList" loCatId="list" qsTypeId="urn:microsoft.com/office/officeart/2005/8/quickstyle/simple1" qsCatId="simple" csTypeId="urn:microsoft.com/office/officeart/2005/8/colors/accent5_2" csCatId="accent5" phldr="1"/>
      <dgm:spPr/>
      <dgm:t>
        <a:bodyPr/>
        <a:lstStyle/>
        <a:p>
          <a:endParaRPr lang="nl-BE"/>
        </a:p>
      </dgm:t>
    </dgm:pt>
    <dgm:pt modelId="{26A019CC-853E-42DF-A791-9C13A5BD6604}">
      <dgm:prSet phldrT="[Tekst]" custT="1"/>
      <dgm:spPr>
        <a:solidFill>
          <a:srgbClr val="349EB6"/>
        </a:solidFill>
      </dgm:spPr>
      <dgm:t>
        <a:bodyPr/>
        <a:lstStyle/>
        <a:p>
          <a:r>
            <a:rPr lang="nl-BE" sz="2000" b="1" dirty="0"/>
            <a:t>OORZAKEN en URGENTIE</a:t>
          </a:r>
        </a:p>
      </dgm:t>
    </dgm:pt>
    <dgm:pt modelId="{1CB2BC05-7FE7-44A0-92AF-03ABFC3FA91F}" type="parTrans" cxnId="{49EC7DAB-0E86-43D4-B6EF-E43CAD5E70C7}">
      <dgm:prSet/>
      <dgm:spPr/>
      <dgm:t>
        <a:bodyPr/>
        <a:lstStyle/>
        <a:p>
          <a:endParaRPr lang="nl-BE"/>
        </a:p>
      </dgm:t>
    </dgm:pt>
    <dgm:pt modelId="{5C716DDF-0A43-4993-B521-C15F58C43D7E}" type="sibTrans" cxnId="{49EC7DAB-0E86-43D4-B6EF-E43CAD5E70C7}">
      <dgm:prSet/>
      <dgm:spPr/>
    </dgm:pt>
    <dgm:pt modelId="{EFEA3889-1B6E-494A-82A0-DE709AEBA5C5}">
      <dgm:prSet phldrT="[Tekst]" custT="1"/>
      <dgm:spPr>
        <a:solidFill>
          <a:srgbClr val="349EB6"/>
        </a:solidFill>
      </dgm:spPr>
      <dgm:t>
        <a:bodyPr/>
        <a:lstStyle/>
        <a:p>
          <a:r>
            <a:rPr lang="nl-BE" sz="2000" dirty="0"/>
            <a:t>Waarom is de energietransitie nodig, en wel nu meteen?</a:t>
          </a:r>
        </a:p>
      </dgm:t>
    </dgm:pt>
    <dgm:pt modelId="{F68668E9-B0C4-4C73-9A48-3D6677E837C0}" type="parTrans" cxnId="{CA5A80A8-EF00-4D26-B2DF-BE4A671804BF}">
      <dgm:prSet/>
      <dgm:spPr/>
      <dgm:t>
        <a:bodyPr/>
        <a:lstStyle/>
        <a:p>
          <a:endParaRPr lang="nl-BE"/>
        </a:p>
      </dgm:t>
    </dgm:pt>
    <dgm:pt modelId="{D7B5DA70-784B-4CB6-A0A6-BAEC9E2D30F2}" type="sibTrans" cxnId="{CA5A80A8-EF00-4D26-B2DF-BE4A671804BF}">
      <dgm:prSet/>
      <dgm:spPr/>
      <dgm:t>
        <a:bodyPr/>
        <a:lstStyle/>
        <a:p>
          <a:endParaRPr lang="nl-BE"/>
        </a:p>
      </dgm:t>
    </dgm:pt>
    <dgm:pt modelId="{A0C1E253-8FFD-497D-9A67-7C4530D21A2C}">
      <dgm:prSet phldrT="[Tekst]" custT="1"/>
      <dgm:spPr/>
      <dgm:t>
        <a:bodyPr/>
        <a:lstStyle/>
        <a:p>
          <a:r>
            <a:rPr lang="nl-BE" sz="2000" b="1" dirty="0"/>
            <a:t>DOELSTELLINGEN</a:t>
          </a:r>
        </a:p>
      </dgm:t>
    </dgm:pt>
    <dgm:pt modelId="{916B089B-21D3-4E19-AFEC-F2223EC406ED}" type="parTrans" cxnId="{392A345F-5125-4D3D-ACA9-4A188D649FF4}">
      <dgm:prSet/>
      <dgm:spPr/>
      <dgm:t>
        <a:bodyPr/>
        <a:lstStyle/>
        <a:p>
          <a:endParaRPr lang="nl-BE"/>
        </a:p>
      </dgm:t>
    </dgm:pt>
    <dgm:pt modelId="{27CE62DC-DAB5-4C9F-847E-84BA320B7360}" type="sibTrans" cxnId="{392A345F-5125-4D3D-ACA9-4A188D649FF4}">
      <dgm:prSet/>
      <dgm:spPr/>
    </dgm:pt>
    <dgm:pt modelId="{DEE0888E-92C8-4A3D-A1A2-018AF74D7DBC}">
      <dgm:prSet phldrT="[Tekst]" custT="1"/>
      <dgm:spPr/>
      <dgm:t>
        <a:bodyPr/>
        <a:lstStyle/>
        <a:p>
          <a:r>
            <a:rPr lang="nl-BE" sz="2000" dirty="0"/>
            <a:t>Wat willen we met de energietransitie bereiken?</a:t>
          </a:r>
        </a:p>
      </dgm:t>
    </dgm:pt>
    <dgm:pt modelId="{40A52ACF-C561-4EF5-8D2F-605B3F4BD246}" type="parTrans" cxnId="{B52468F6-9AF5-4EB2-BE67-380CAB4B180F}">
      <dgm:prSet/>
      <dgm:spPr/>
      <dgm:t>
        <a:bodyPr/>
        <a:lstStyle/>
        <a:p>
          <a:endParaRPr lang="nl-BE"/>
        </a:p>
      </dgm:t>
    </dgm:pt>
    <dgm:pt modelId="{B71576FA-8CBF-45FD-B61B-5D6B0279828A}" type="sibTrans" cxnId="{B52468F6-9AF5-4EB2-BE67-380CAB4B180F}">
      <dgm:prSet/>
      <dgm:spPr/>
      <dgm:t>
        <a:bodyPr/>
        <a:lstStyle/>
        <a:p>
          <a:endParaRPr lang="nl-BE"/>
        </a:p>
      </dgm:t>
    </dgm:pt>
    <dgm:pt modelId="{14A7C499-B3D7-43E1-B305-90E4AE68C79F}">
      <dgm:prSet phldrT="[Tekst]" custT="1"/>
      <dgm:spPr/>
      <dgm:t>
        <a:bodyPr/>
        <a:lstStyle/>
        <a:p>
          <a:r>
            <a:rPr lang="nl-BE" sz="2000" b="1" dirty="0"/>
            <a:t>AANPAK</a:t>
          </a:r>
        </a:p>
      </dgm:t>
    </dgm:pt>
    <dgm:pt modelId="{B28C658B-27AB-4C7C-85FB-92C8ABC38897}" type="parTrans" cxnId="{743F1C3E-E732-44CF-8456-4A4CC4E3E524}">
      <dgm:prSet/>
      <dgm:spPr/>
      <dgm:t>
        <a:bodyPr/>
        <a:lstStyle/>
        <a:p>
          <a:endParaRPr lang="nl-BE"/>
        </a:p>
      </dgm:t>
    </dgm:pt>
    <dgm:pt modelId="{1629DB44-DC80-4375-A9EB-D3999195E5F0}" type="sibTrans" cxnId="{743F1C3E-E732-44CF-8456-4A4CC4E3E524}">
      <dgm:prSet/>
      <dgm:spPr/>
      <dgm:t>
        <a:bodyPr/>
        <a:lstStyle/>
        <a:p>
          <a:endParaRPr lang="nl-BE"/>
        </a:p>
      </dgm:t>
    </dgm:pt>
    <dgm:pt modelId="{843CB70E-4C12-421B-81F3-299652C6A615}">
      <dgm:prSet phldrT="[Tekst]" custT="1"/>
      <dgm:spPr/>
      <dgm:t>
        <a:bodyPr/>
        <a:lstStyle/>
        <a:p>
          <a:r>
            <a:rPr lang="nl-BE" sz="2000" b="1" dirty="0"/>
            <a:t>IMPACT</a:t>
          </a:r>
        </a:p>
      </dgm:t>
    </dgm:pt>
    <dgm:pt modelId="{730187A2-396E-4AA3-AF1B-002896F94DFE}" type="parTrans" cxnId="{F2BB4857-982D-4A19-8EDD-0F29206C663D}">
      <dgm:prSet/>
      <dgm:spPr/>
      <dgm:t>
        <a:bodyPr/>
        <a:lstStyle/>
        <a:p>
          <a:endParaRPr lang="nl-BE"/>
        </a:p>
      </dgm:t>
    </dgm:pt>
    <dgm:pt modelId="{BE1160A9-1BA2-4FA9-9B4B-0FC3F64D8759}" type="sibTrans" cxnId="{F2BB4857-982D-4A19-8EDD-0F29206C663D}">
      <dgm:prSet/>
      <dgm:spPr/>
      <dgm:t>
        <a:bodyPr/>
        <a:lstStyle/>
        <a:p>
          <a:endParaRPr lang="nl-BE"/>
        </a:p>
      </dgm:t>
    </dgm:pt>
    <dgm:pt modelId="{2CF95F3C-48F9-4E3D-98F1-091CA735C912}">
      <dgm:prSet phldrT="[Tekst]" custT="1"/>
      <dgm:spPr/>
      <dgm:t>
        <a:bodyPr/>
        <a:lstStyle/>
        <a:p>
          <a:r>
            <a:rPr lang="nl-BE" sz="2000" dirty="0"/>
            <a:t>Wat kunnen bedrijven en gezinnen doen om de doelstellingen halen?</a:t>
          </a:r>
        </a:p>
      </dgm:t>
    </dgm:pt>
    <dgm:pt modelId="{8DE04C43-81A9-4517-A19D-A1D9E769194F}" type="parTrans" cxnId="{B87C9DE7-FEC7-4693-9840-3CE2D58FCF7F}">
      <dgm:prSet/>
      <dgm:spPr/>
      <dgm:t>
        <a:bodyPr/>
        <a:lstStyle/>
        <a:p>
          <a:endParaRPr lang="nl-BE"/>
        </a:p>
      </dgm:t>
    </dgm:pt>
    <dgm:pt modelId="{B05AF63D-8538-44AC-BBC4-608CECC00647}" type="sibTrans" cxnId="{B87C9DE7-FEC7-4693-9840-3CE2D58FCF7F}">
      <dgm:prSet/>
      <dgm:spPr/>
      <dgm:t>
        <a:bodyPr/>
        <a:lstStyle/>
        <a:p>
          <a:endParaRPr lang="nl-BE"/>
        </a:p>
      </dgm:t>
    </dgm:pt>
    <dgm:pt modelId="{96FCDAA6-D4DE-4777-9AA2-C2E0E5D6CBE1}">
      <dgm:prSet phldrT="[Tekst]" custT="1"/>
      <dgm:spPr/>
      <dgm:t>
        <a:bodyPr/>
        <a:lstStyle/>
        <a:p>
          <a:r>
            <a:rPr lang="nl-BE" sz="2000" dirty="0"/>
            <a:t>Hoe zal de energietransitie ons leven veranderen?</a:t>
          </a:r>
        </a:p>
      </dgm:t>
    </dgm:pt>
    <dgm:pt modelId="{13426B6A-27BB-492C-843F-C6ADD77645A5}" type="parTrans" cxnId="{9E42175B-F3BD-4434-8A96-7FCF94F66A02}">
      <dgm:prSet/>
      <dgm:spPr/>
      <dgm:t>
        <a:bodyPr/>
        <a:lstStyle/>
        <a:p>
          <a:endParaRPr lang="nl-BE"/>
        </a:p>
      </dgm:t>
    </dgm:pt>
    <dgm:pt modelId="{BAC94244-26D2-4937-A8C4-9DD8DBC2D181}" type="sibTrans" cxnId="{9E42175B-F3BD-4434-8A96-7FCF94F66A02}">
      <dgm:prSet/>
      <dgm:spPr/>
      <dgm:t>
        <a:bodyPr/>
        <a:lstStyle/>
        <a:p>
          <a:endParaRPr lang="nl-BE"/>
        </a:p>
      </dgm:t>
    </dgm:pt>
    <dgm:pt modelId="{60920BF1-4B71-460B-9E57-9534596FAD56}" type="pres">
      <dgm:prSet presAssocID="{0F9E0CE4-5BFA-41F7-A83E-5E400E94CE6C}" presName="Name0" presStyleCnt="0">
        <dgm:presLayoutVars>
          <dgm:chMax val="7"/>
          <dgm:chPref val="7"/>
          <dgm:dir/>
        </dgm:presLayoutVars>
      </dgm:prSet>
      <dgm:spPr/>
    </dgm:pt>
    <dgm:pt modelId="{42628E1C-D94D-4C1F-B262-3F36F57589BC}" type="pres">
      <dgm:prSet presAssocID="{0F9E0CE4-5BFA-41F7-A83E-5E400E94CE6C}" presName="Name1" presStyleCnt="0"/>
      <dgm:spPr/>
    </dgm:pt>
    <dgm:pt modelId="{A09F1D11-4BBD-4AB5-BC2E-0AE85C330863}" type="pres">
      <dgm:prSet presAssocID="{0F9E0CE4-5BFA-41F7-A83E-5E400E94CE6C}" presName="cycle" presStyleCnt="0"/>
      <dgm:spPr/>
    </dgm:pt>
    <dgm:pt modelId="{50F1E324-97A6-4ABB-8665-561D4113B78F}" type="pres">
      <dgm:prSet presAssocID="{0F9E0CE4-5BFA-41F7-A83E-5E400E94CE6C}" presName="srcNode" presStyleLbl="node1" presStyleIdx="0" presStyleCnt="4"/>
      <dgm:spPr/>
    </dgm:pt>
    <dgm:pt modelId="{C1EE7907-639A-4F29-973B-245AE30A6885}" type="pres">
      <dgm:prSet presAssocID="{0F9E0CE4-5BFA-41F7-A83E-5E400E94CE6C}" presName="conn" presStyleLbl="parChTrans1D2" presStyleIdx="0" presStyleCnt="1"/>
      <dgm:spPr/>
    </dgm:pt>
    <dgm:pt modelId="{017C6F44-BBDD-4112-9CE3-FF19FBE6E796}" type="pres">
      <dgm:prSet presAssocID="{0F9E0CE4-5BFA-41F7-A83E-5E400E94CE6C}" presName="extraNode" presStyleLbl="node1" presStyleIdx="0" presStyleCnt="4"/>
      <dgm:spPr/>
    </dgm:pt>
    <dgm:pt modelId="{6426D761-1872-4A54-B16D-2038E3628C78}" type="pres">
      <dgm:prSet presAssocID="{0F9E0CE4-5BFA-41F7-A83E-5E400E94CE6C}" presName="dstNode" presStyleLbl="node1" presStyleIdx="0" presStyleCnt="4"/>
      <dgm:spPr/>
    </dgm:pt>
    <dgm:pt modelId="{A73706C6-0EB9-41AF-AA04-992C02A0CF40}" type="pres">
      <dgm:prSet presAssocID="{26A019CC-853E-42DF-A791-9C13A5BD6604}" presName="text_1" presStyleLbl="node1" presStyleIdx="0" presStyleCnt="4" custScaleY="127473">
        <dgm:presLayoutVars>
          <dgm:bulletEnabled val="1"/>
        </dgm:presLayoutVars>
      </dgm:prSet>
      <dgm:spPr/>
    </dgm:pt>
    <dgm:pt modelId="{98F45B69-4068-4CC6-B95E-818CD7113D92}" type="pres">
      <dgm:prSet presAssocID="{26A019CC-853E-42DF-A791-9C13A5BD6604}" presName="accent_1" presStyleCnt="0"/>
      <dgm:spPr/>
    </dgm:pt>
    <dgm:pt modelId="{E2B0B3E6-19EB-401A-9BAA-6F070B45CD99}" type="pres">
      <dgm:prSet presAssocID="{26A019CC-853E-42DF-A791-9C13A5BD6604}" presName="accentRepeatNode" presStyleLbl="solidFgAcc1" presStyleIdx="0" presStyleCnt="4"/>
      <dgm:spPr/>
    </dgm:pt>
    <dgm:pt modelId="{FB0CC4C2-4417-4B89-9FEB-4ECF7FE037C0}" type="pres">
      <dgm:prSet presAssocID="{A0C1E253-8FFD-497D-9A67-7C4530D21A2C}" presName="text_2" presStyleLbl="node1" presStyleIdx="1" presStyleCnt="4" custScaleY="127252">
        <dgm:presLayoutVars>
          <dgm:bulletEnabled val="1"/>
        </dgm:presLayoutVars>
      </dgm:prSet>
      <dgm:spPr/>
    </dgm:pt>
    <dgm:pt modelId="{3E2F71B8-9935-43FF-A773-31006BD50B2F}" type="pres">
      <dgm:prSet presAssocID="{A0C1E253-8FFD-497D-9A67-7C4530D21A2C}" presName="accent_2" presStyleCnt="0"/>
      <dgm:spPr/>
    </dgm:pt>
    <dgm:pt modelId="{465DE973-5E4D-4D87-950E-C123481C09A6}" type="pres">
      <dgm:prSet presAssocID="{A0C1E253-8FFD-497D-9A67-7C4530D21A2C}" presName="accentRepeatNode" presStyleLbl="solidFgAcc1" presStyleIdx="1" presStyleCnt="4"/>
      <dgm:spPr/>
    </dgm:pt>
    <dgm:pt modelId="{FA61CA9A-5A49-48C7-896A-589A385EF3E8}" type="pres">
      <dgm:prSet presAssocID="{14A7C499-B3D7-43E1-B305-90E4AE68C79F}" presName="text_3" presStyleLbl="node1" presStyleIdx="2" presStyleCnt="4" custScaleY="127473">
        <dgm:presLayoutVars>
          <dgm:bulletEnabled val="1"/>
        </dgm:presLayoutVars>
      </dgm:prSet>
      <dgm:spPr/>
    </dgm:pt>
    <dgm:pt modelId="{9F669AD5-513C-419A-A3A6-40413B0D12F6}" type="pres">
      <dgm:prSet presAssocID="{14A7C499-B3D7-43E1-B305-90E4AE68C79F}" presName="accent_3" presStyleCnt="0"/>
      <dgm:spPr/>
    </dgm:pt>
    <dgm:pt modelId="{C4382C75-F6EA-4EA4-B56C-67F1FCDA8C25}" type="pres">
      <dgm:prSet presAssocID="{14A7C499-B3D7-43E1-B305-90E4AE68C79F}" presName="accentRepeatNode" presStyleLbl="solidFgAcc1" presStyleIdx="2" presStyleCnt="4"/>
      <dgm:spPr/>
    </dgm:pt>
    <dgm:pt modelId="{CEF89074-CAFF-4B2B-AA7C-E4ABD5FB4628}" type="pres">
      <dgm:prSet presAssocID="{843CB70E-4C12-421B-81F3-299652C6A615}" presName="text_4" presStyleLbl="node1" presStyleIdx="3" presStyleCnt="4" custScaleY="127473">
        <dgm:presLayoutVars>
          <dgm:bulletEnabled val="1"/>
        </dgm:presLayoutVars>
      </dgm:prSet>
      <dgm:spPr/>
    </dgm:pt>
    <dgm:pt modelId="{B80A69AD-B573-433E-8320-C475343199EA}" type="pres">
      <dgm:prSet presAssocID="{843CB70E-4C12-421B-81F3-299652C6A615}" presName="accent_4" presStyleCnt="0"/>
      <dgm:spPr/>
    </dgm:pt>
    <dgm:pt modelId="{E0885440-FEBD-422F-827C-04C1CFBE1B23}" type="pres">
      <dgm:prSet presAssocID="{843CB70E-4C12-421B-81F3-299652C6A615}" presName="accentRepeatNode" presStyleLbl="solidFgAcc1" presStyleIdx="3" presStyleCnt="4"/>
      <dgm:spPr/>
    </dgm:pt>
  </dgm:ptLst>
  <dgm:cxnLst>
    <dgm:cxn modelId="{EC1F8A11-540C-4316-B5E0-4CB099EC1DD6}" type="presOf" srcId="{2CF95F3C-48F9-4E3D-98F1-091CA735C912}" destId="{FA61CA9A-5A49-48C7-896A-589A385EF3E8}" srcOrd="0" destOrd="1" presId="urn:microsoft.com/office/officeart/2008/layout/VerticalCurvedList"/>
    <dgm:cxn modelId="{365F091C-81B7-44AD-B0AB-72B15ED93CD7}" type="presOf" srcId="{14A7C499-B3D7-43E1-B305-90E4AE68C79F}" destId="{FA61CA9A-5A49-48C7-896A-589A385EF3E8}" srcOrd="0" destOrd="0" presId="urn:microsoft.com/office/officeart/2008/layout/VerticalCurvedList"/>
    <dgm:cxn modelId="{C90DF52B-4FCB-4C11-8FCC-41CADD0864C3}" type="presOf" srcId="{0F9E0CE4-5BFA-41F7-A83E-5E400E94CE6C}" destId="{60920BF1-4B71-460B-9E57-9534596FAD56}" srcOrd="0" destOrd="0" presId="urn:microsoft.com/office/officeart/2008/layout/VerticalCurvedList"/>
    <dgm:cxn modelId="{743F1C3E-E732-44CF-8456-4A4CC4E3E524}" srcId="{0F9E0CE4-5BFA-41F7-A83E-5E400E94CE6C}" destId="{14A7C499-B3D7-43E1-B305-90E4AE68C79F}" srcOrd="2" destOrd="0" parTransId="{B28C658B-27AB-4C7C-85FB-92C8ABC38897}" sibTransId="{1629DB44-DC80-4375-A9EB-D3999195E5F0}"/>
    <dgm:cxn modelId="{9E42175B-F3BD-4434-8A96-7FCF94F66A02}" srcId="{843CB70E-4C12-421B-81F3-299652C6A615}" destId="{96FCDAA6-D4DE-4777-9AA2-C2E0E5D6CBE1}" srcOrd="0" destOrd="0" parTransId="{13426B6A-27BB-492C-843F-C6ADD77645A5}" sibTransId="{BAC94244-26D2-4937-A8C4-9DD8DBC2D181}"/>
    <dgm:cxn modelId="{392A345F-5125-4D3D-ACA9-4A188D649FF4}" srcId="{0F9E0CE4-5BFA-41F7-A83E-5E400E94CE6C}" destId="{A0C1E253-8FFD-497D-9A67-7C4530D21A2C}" srcOrd="1" destOrd="0" parTransId="{916B089B-21D3-4E19-AFEC-F2223EC406ED}" sibTransId="{27CE62DC-DAB5-4C9F-847E-84BA320B7360}"/>
    <dgm:cxn modelId="{5E24A461-BCFA-4895-9AD6-FF81613B06D9}" type="presOf" srcId="{A0C1E253-8FFD-497D-9A67-7C4530D21A2C}" destId="{FB0CC4C2-4417-4B89-9FEB-4ECF7FE037C0}" srcOrd="0" destOrd="0" presId="urn:microsoft.com/office/officeart/2008/layout/VerticalCurvedList"/>
    <dgm:cxn modelId="{18582C64-5FDD-48F8-9D6B-5B1702B67704}" type="presOf" srcId="{DEE0888E-92C8-4A3D-A1A2-018AF74D7DBC}" destId="{FB0CC4C2-4417-4B89-9FEB-4ECF7FE037C0}" srcOrd="0" destOrd="1" presId="urn:microsoft.com/office/officeart/2008/layout/VerticalCurvedList"/>
    <dgm:cxn modelId="{094D0967-43FD-4E29-A321-C2CFC66CB5B8}" type="presOf" srcId="{D7B5DA70-784B-4CB6-A0A6-BAEC9E2D30F2}" destId="{C1EE7907-639A-4F29-973B-245AE30A6885}" srcOrd="0" destOrd="0" presId="urn:microsoft.com/office/officeart/2008/layout/VerticalCurvedList"/>
    <dgm:cxn modelId="{F2BB4857-982D-4A19-8EDD-0F29206C663D}" srcId="{0F9E0CE4-5BFA-41F7-A83E-5E400E94CE6C}" destId="{843CB70E-4C12-421B-81F3-299652C6A615}" srcOrd="3" destOrd="0" parTransId="{730187A2-396E-4AA3-AF1B-002896F94DFE}" sibTransId="{BE1160A9-1BA2-4FA9-9B4B-0FC3F64D8759}"/>
    <dgm:cxn modelId="{4BF4968D-361A-4502-8ABF-179D8EA9C6E2}" type="presOf" srcId="{EFEA3889-1B6E-494A-82A0-DE709AEBA5C5}" destId="{A73706C6-0EB9-41AF-AA04-992C02A0CF40}" srcOrd="0" destOrd="1" presId="urn:microsoft.com/office/officeart/2008/layout/VerticalCurvedList"/>
    <dgm:cxn modelId="{268E70A8-16B1-45DB-A000-0BCB3255FEC6}" type="presOf" srcId="{843CB70E-4C12-421B-81F3-299652C6A615}" destId="{CEF89074-CAFF-4B2B-AA7C-E4ABD5FB4628}" srcOrd="0" destOrd="0" presId="urn:microsoft.com/office/officeart/2008/layout/VerticalCurvedList"/>
    <dgm:cxn modelId="{CA5A80A8-EF00-4D26-B2DF-BE4A671804BF}" srcId="{26A019CC-853E-42DF-A791-9C13A5BD6604}" destId="{EFEA3889-1B6E-494A-82A0-DE709AEBA5C5}" srcOrd="0" destOrd="0" parTransId="{F68668E9-B0C4-4C73-9A48-3D6677E837C0}" sibTransId="{D7B5DA70-784B-4CB6-A0A6-BAEC9E2D30F2}"/>
    <dgm:cxn modelId="{49EC7DAB-0E86-43D4-B6EF-E43CAD5E70C7}" srcId="{0F9E0CE4-5BFA-41F7-A83E-5E400E94CE6C}" destId="{26A019CC-853E-42DF-A791-9C13A5BD6604}" srcOrd="0" destOrd="0" parTransId="{1CB2BC05-7FE7-44A0-92AF-03ABFC3FA91F}" sibTransId="{5C716DDF-0A43-4993-B521-C15F58C43D7E}"/>
    <dgm:cxn modelId="{30A96ED8-FE8C-4620-B62A-DA72AC46BF05}" type="presOf" srcId="{26A019CC-853E-42DF-A791-9C13A5BD6604}" destId="{A73706C6-0EB9-41AF-AA04-992C02A0CF40}" srcOrd="0" destOrd="0" presId="urn:microsoft.com/office/officeart/2008/layout/VerticalCurvedList"/>
    <dgm:cxn modelId="{B87C9DE7-FEC7-4693-9840-3CE2D58FCF7F}" srcId="{14A7C499-B3D7-43E1-B305-90E4AE68C79F}" destId="{2CF95F3C-48F9-4E3D-98F1-091CA735C912}" srcOrd="0" destOrd="0" parTransId="{8DE04C43-81A9-4517-A19D-A1D9E769194F}" sibTransId="{B05AF63D-8538-44AC-BBC4-608CECC00647}"/>
    <dgm:cxn modelId="{B52468F6-9AF5-4EB2-BE67-380CAB4B180F}" srcId="{A0C1E253-8FFD-497D-9A67-7C4530D21A2C}" destId="{DEE0888E-92C8-4A3D-A1A2-018AF74D7DBC}" srcOrd="0" destOrd="0" parTransId="{40A52ACF-C561-4EF5-8D2F-605B3F4BD246}" sibTransId="{B71576FA-8CBF-45FD-B61B-5D6B0279828A}"/>
    <dgm:cxn modelId="{75B34DF7-C2D8-4BC6-9B9B-0EAE208B019B}" type="presOf" srcId="{96FCDAA6-D4DE-4777-9AA2-C2E0E5D6CBE1}" destId="{CEF89074-CAFF-4B2B-AA7C-E4ABD5FB4628}" srcOrd="0" destOrd="1" presId="urn:microsoft.com/office/officeart/2008/layout/VerticalCurvedList"/>
    <dgm:cxn modelId="{7BA21EC2-5EDF-4833-9D08-0037DF147E87}" type="presParOf" srcId="{60920BF1-4B71-460B-9E57-9534596FAD56}" destId="{42628E1C-D94D-4C1F-B262-3F36F57589BC}" srcOrd="0" destOrd="0" presId="urn:microsoft.com/office/officeart/2008/layout/VerticalCurvedList"/>
    <dgm:cxn modelId="{F062AD77-D31A-4D87-BD1C-41DECCA398EA}" type="presParOf" srcId="{42628E1C-D94D-4C1F-B262-3F36F57589BC}" destId="{A09F1D11-4BBD-4AB5-BC2E-0AE85C330863}" srcOrd="0" destOrd="0" presId="urn:microsoft.com/office/officeart/2008/layout/VerticalCurvedList"/>
    <dgm:cxn modelId="{42A92169-3870-47B4-A6D9-316449383D45}" type="presParOf" srcId="{A09F1D11-4BBD-4AB5-BC2E-0AE85C330863}" destId="{50F1E324-97A6-4ABB-8665-561D4113B78F}" srcOrd="0" destOrd="0" presId="urn:microsoft.com/office/officeart/2008/layout/VerticalCurvedList"/>
    <dgm:cxn modelId="{333CFA2A-06CA-433C-AF9A-44C700826543}" type="presParOf" srcId="{A09F1D11-4BBD-4AB5-BC2E-0AE85C330863}" destId="{C1EE7907-639A-4F29-973B-245AE30A6885}" srcOrd="1" destOrd="0" presId="urn:microsoft.com/office/officeart/2008/layout/VerticalCurvedList"/>
    <dgm:cxn modelId="{48F6AEF1-5F6B-4893-84C0-CDA87EDD901B}" type="presParOf" srcId="{A09F1D11-4BBD-4AB5-BC2E-0AE85C330863}" destId="{017C6F44-BBDD-4112-9CE3-FF19FBE6E796}" srcOrd="2" destOrd="0" presId="urn:microsoft.com/office/officeart/2008/layout/VerticalCurvedList"/>
    <dgm:cxn modelId="{5AB033DE-EB64-4291-991C-8B0026119805}" type="presParOf" srcId="{A09F1D11-4BBD-4AB5-BC2E-0AE85C330863}" destId="{6426D761-1872-4A54-B16D-2038E3628C78}" srcOrd="3" destOrd="0" presId="urn:microsoft.com/office/officeart/2008/layout/VerticalCurvedList"/>
    <dgm:cxn modelId="{243E6E40-996E-4A2F-AD7E-C34F48B83B1B}" type="presParOf" srcId="{42628E1C-D94D-4C1F-B262-3F36F57589BC}" destId="{A73706C6-0EB9-41AF-AA04-992C02A0CF40}" srcOrd="1" destOrd="0" presId="urn:microsoft.com/office/officeart/2008/layout/VerticalCurvedList"/>
    <dgm:cxn modelId="{7FF024B6-E2F0-4459-B567-2D7DBA6E4798}" type="presParOf" srcId="{42628E1C-D94D-4C1F-B262-3F36F57589BC}" destId="{98F45B69-4068-4CC6-B95E-818CD7113D92}" srcOrd="2" destOrd="0" presId="urn:microsoft.com/office/officeart/2008/layout/VerticalCurvedList"/>
    <dgm:cxn modelId="{62E9F776-F377-438A-B760-1A4F96E780E1}" type="presParOf" srcId="{98F45B69-4068-4CC6-B95E-818CD7113D92}" destId="{E2B0B3E6-19EB-401A-9BAA-6F070B45CD99}" srcOrd="0" destOrd="0" presId="urn:microsoft.com/office/officeart/2008/layout/VerticalCurvedList"/>
    <dgm:cxn modelId="{479758EA-9790-496C-81B7-1F8C19F77F78}" type="presParOf" srcId="{42628E1C-D94D-4C1F-B262-3F36F57589BC}" destId="{FB0CC4C2-4417-4B89-9FEB-4ECF7FE037C0}" srcOrd="3" destOrd="0" presId="urn:microsoft.com/office/officeart/2008/layout/VerticalCurvedList"/>
    <dgm:cxn modelId="{DF83316A-6117-468E-9F21-2D8AF8DAD1F9}" type="presParOf" srcId="{42628E1C-D94D-4C1F-B262-3F36F57589BC}" destId="{3E2F71B8-9935-43FF-A773-31006BD50B2F}" srcOrd="4" destOrd="0" presId="urn:microsoft.com/office/officeart/2008/layout/VerticalCurvedList"/>
    <dgm:cxn modelId="{7D152295-B29E-4453-A192-C98D4E329277}" type="presParOf" srcId="{3E2F71B8-9935-43FF-A773-31006BD50B2F}" destId="{465DE973-5E4D-4D87-950E-C123481C09A6}" srcOrd="0" destOrd="0" presId="urn:microsoft.com/office/officeart/2008/layout/VerticalCurvedList"/>
    <dgm:cxn modelId="{044EFF6F-C0DC-48E4-B0A7-B56F9A168BF0}" type="presParOf" srcId="{42628E1C-D94D-4C1F-B262-3F36F57589BC}" destId="{FA61CA9A-5A49-48C7-896A-589A385EF3E8}" srcOrd="5" destOrd="0" presId="urn:microsoft.com/office/officeart/2008/layout/VerticalCurvedList"/>
    <dgm:cxn modelId="{FA542429-0327-47E2-8518-7ABC93F5005B}" type="presParOf" srcId="{42628E1C-D94D-4C1F-B262-3F36F57589BC}" destId="{9F669AD5-513C-419A-A3A6-40413B0D12F6}" srcOrd="6" destOrd="0" presId="urn:microsoft.com/office/officeart/2008/layout/VerticalCurvedList"/>
    <dgm:cxn modelId="{4A0D28D3-EACD-4BC9-AB4A-1A263E0EB1D8}" type="presParOf" srcId="{9F669AD5-513C-419A-A3A6-40413B0D12F6}" destId="{C4382C75-F6EA-4EA4-B56C-67F1FCDA8C25}" srcOrd="0" destOrd="0" presId="urn:microsoft.com/office/officeart/2008/layout/VerticalCurvedList"/>
    <dgm:cxn modelId="{D6F8FA5C-C4C1-473D-8332-4FF4A8D16487}" type="presParOf" srcId="{42628E1C-D94D-4C1F-B262-3F36F57589BC}" destId="{CEF89074-CAFF-4B2B-AA7C-E4ABD5FB4628}" srcOrd="7" destOrd="0" presId="urn:microsoft.com/office/officeart/2008/layout/VerticalCurvedList"/>
    <dgm:cxn modelId="{F486E6BD-B60F-4D64-986F-F30E45A4B2E9}" type="presParOf" srcId="{42628E1C-D94D-4C1F-B262-3F36F57589BC}" destId="{B80A69AD-B573-433E-8320-C475343199EA}" srcOrd="8" destOrd="0" presId="urn:microsoft.com/office/officeart/2008/layout/VerticalCurvedList"/>
    <dgm:cxn modelId="{337ABEB1-8689-41D5-8680-626EFC111650}" type="presParOf" srcId="{B80A69AD-B573-433E-8320-C475343199EA}" destId="{E0885440-FEBD-422F-827C-04C1CFBE1B2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EE7907-639A-4F29-973B-245AE30A6885}">
      <dsp:nvSpPr>
        <dsp:cNvPr id="0" name=""/>
        <dsp:cNvSpPr/>
      </dsp:nvSpPr>
      <dsp:spPr>
        <a:xfrm>
          <a:off x="-5957225" y="-911603"/>
          <a:ext cx="7091830" cy="7091830"/>
        </a:xfrm>
        <a:prstGeom prst="blockArc">
          <a:avLst>
            <a:gd name="adj1" fmla="val 18900000"/>
            <a:gd name="adj2" fmla="val 2700000"/>
            <a:gd name="adj3" fmla="val 305"/>
          </a:avLst>
        </a:pr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3706C6-0EB9-41AF-AA04-992C02A0CF40}">
      <dsp:nvSpPr>
        <dsp:cNvPr id="0" name=""/>
        <dsp:cNvSpPr/>
      </dsp:nvSpPr>
      <dsp:spPr>
        <a:xfrm>
          <a:off x="593849" y="293714"/>
          <a:ext cx="6899406" cy="1033200"/>
        </a:xfrm>
        <a:prstGeom prst="rect">
          <a:avLst/>
        </a:prstGeom>
        <a:solidFill>
          <a:srgbClr val="349EB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3354" tIns="50800" rIns="50800" bIns="50800" numCol="1" spcCol="1270" anchor="t" anchorCtr="0">
          <a:noAutofit/>
        </a:bodyPr>
        <a:lstStyle/>
        <a:p>
          <a:pPr marL="0" lvl="0" indent="0" algn="l" defTabSz="889000">
            <a:lnSpc>
              <a:spcPct val="90000"/>
            </a:lnSpc>
            <a:spcBef>
              <a:spcPct val="0"/>
            </a:spcBef>
            <a:spcAft>
              <a:spcPct val="35000"/>
            </a:spcAft>
            <a:buNone/>
          </a:pPr>
          <a:r>
            <a:rPr lang="nl-BE" sz="2000" b="1" kern="1200" dirty="0"/>
            <a:t>OORZAKEN en URGENTIE</a:t>
          </a:r>
        </a:p>
        <a:p>
          <a:pPr marL="228600" lvl="1" indent="-228600" algn="l" defTabSz="889000">
            <a:lnSpc>
              <a:spcPct val="90000"/>
            </a:lnSpc>
            <a:spcBef>
              <a:spcPct val="0"/>
            </a:spcBef>
            <a:spcAft>
              <a:spcPct val="15000"/>
            </a:spcAft>
            <a:buChar char="•"/>
          </a:pPr>
          <a:r>
            <a:rPr lang="nl-BE" sz="2000" kern="1200" dirty="0"/>
            <a:t>Waarom is de energietransitie nodig, en wel nu meteen?</a:t>
          </a:r>
        </a:p>
      </dsp:txBody>
      <dsp:txXfrm>
        <a:off x="593849" y="293714"/>
        <a:ext cx="6899406" cy="1033200"/>
      </dsp:txXfrm>
    </dsp:sp>
    <dsp:sp modelId="{E2B0B3E6-19EB-401A-9BAA-6F070B45CD99}">
      <dsp:nvSpPr>
        <dsp:cNvPr id="0" name=""/>
        <dsp:cNvSpPr/>
      </dsp:nvSpPr>
      <dsp:spPr>
        <a:xfrm>
          <a:off x="87270" y="303736"/>
          <a:ext cx="1013156" cy="1013156"/>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0CC4C2-4417-4B89-9FEB-4ECF7FE037C0}">
      <dsp:nvSpPr>
        <dsp:cNvPr id="0" name=""/>
        <dsp:cNvSpPr/>
      </dsp:nvSpPr>
      <dsp:spPr>
        <a:xfrm>
          <a:off x="1058541" y="1510608"/>
          <a:ext cx="6434713" cy="103140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3354" tIns="50800" rIns="50800" bIns="50800" numCol="1" spcCol="1270" anchor="t" anchorCtr="0">
          <a:noAutofit/>
        </a:bodyPr>
        <a:lstStyle/>
        <a:p>
          <a:pPr marL="0" lvl="0" indent="0" algn="l" defTabSz="889000">
            <a:lnSpc>
              <a:spcPct val="90000"/>
            </a:lnSpc>
            <a:spcBef>
              <a:spcPct val="0"/>
            </a:spcBef>
            <a:spcAft>
              <a:spcPct val="35000"/>
            </a:spcAft>
            <a:buNone/>
          </a:pPr>
          <a:r>
            <a:rPr lang="nl-BE" sz="2000" b="1" kern="1200" dirty="0"/>
            <a:t>DOELSTELLINGEN</a:t>
          </a:r>
        </a:p>
        <a:p>
          <a:pPr marL="228600" lvl="1" indent="-228600" algn="l" defTabSz="889000">
            <a:lnSpc>
              <a:spcPct val="90000"/>
            </a:lnSpc>
            <a:spcBef>
              <a:spcPct val="0"/>
            </a:spcBef>
            <a:spcAft>
              <a:spcPct val="15000"/>
            </a:spcAft>
            <a:buChar char="•"/>
          </a:pPr>
          <a:r>
            <a:rPr lang="nl-BE" sz="2000" kern="1200" dirty="0"/>
            <a:t>Wat willen we met de energietransitie bereiken?</a:t>
          </a:r>
        </a:p>
      </dsp:txBody>
      <dsp:txXfrm>
        <a:off x="1058541" y="1510608"/>
        <a:ext cx="6434713" cy="1031409"/>
      </dsp:txXfrm>
    </dsp:sp>
    <dsp:sp modelId="{465DE973-5E4D-4D87-950E-C123481C09A6}">
      <dsp:nvSpPr>
        <dsp:cNvPr id="0" name=""/>
        <dsp:cNvSpPr/>
      </dsp:nvSpPr>
      <dsp:spPr>
        <a:xfrm>
          <a:off x="551963" y="1519734"/>
          <a:ext cx="1013156" cy="1013156"/>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A61CA9A-5A49-48C7-896A-589A385EF3E8}">
      <dsp:nvSpPr>
        <dsp:cNvPr id="0" name=""/>
        <dsp:cNvSpPr/>
      </dsp:nvSpPr>
      <dsp:spPr>
        <a:xfrm>
          <a:off x="1058541" y="2725710"/>
          <a:ext cx="6434713" cy="1033200"/>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3354" tIns="50800" rIns="50800" bIns="50800" numCol="1" spcCol="1270" anchor="t" anchorCtr="0">
          <a:noAutofit/>
        </a:bodyPr>
        <a:lstStyle/>
        <a:p>
          <a:pPr marL="0" lvl="0" indent="0" algn="l" defTabSz="889000">
            <a:lnSpc>
              <a:spcPct val="90000"/>
            </a:lnSpc>
            <a:spcBef>
              <a:spcPct val="0"/>
            </a:spcBef>
            <a:spcAft>
              <a:spcPct val="35000"/>
            </a:spcAft>
            <a:buNone/>
          </a:pPr>
          <a:r>
            <a:rPr lang="nl-BE" sz="2000" b="1" kern="1200" dirty="0"/>
            <a:t>AANPAK</a:t>
          </a:r>
        </a:p>
        <a:p>
          <a:pPr marL="228600" lvl="1" indent="-228600" algn="l" defTabSz="889000">
            <a:lnSpc>
              <a:spcPct val="90000"/>
            </a:lnSpc>
            <a:spcBef>
              <a:spcPct val="0"/>
            </a:spcBef>
            <a:spcAft>
              <a:spcPct val="15000"/>
            </a:spcAft>
            <a:buChar char="•"/>
          </a:pPr>
          <a:r>
            <a:rPr lang="nl-BE" sz="2000" kern="1200" dirty="0"/>
            <a:t>Wat kunnen bedrijven en gezinnen doen om de doelstellingen halen?</a:t>
          </a:r>
        </a:p>
      </dsp:txBody>
      <dsp:txXfrm>
        <a:off x="1058541" y="2725710"/>
        <a:ext cx="6434713" cy="1033200"/>
      </dsp:txXfrm>
    </dsp:sp>
    <dsp:sp modelId="{C4382C75-F6EA-4EA4-B56C-67F1FCDA8C25}">
      <dsp:nvSpPr>
        <dsp:cNvPr id="0" name=""/>
        <dsp:cNvSpPr/>
      </dsp:nvSpPr>
      <dsp:spPr>
        <a:xfrm>
          <a:off x="551963" y="2735733"/>
          <a:ext cx="1013156" cy="1013156"/>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F89074-CAFF-4B2B-AA7C-E4ABD5FB4628}">
      <dsp:nvSpPr>
        <dsp:cNvPr id="0" name=""/>
        <dsp:cNvSpPr/>
      </dsp:nvSpPr>
      <dsp:spPr>
        <a:xfrm>
          <a:off x="593849" y="3941709"/>
          <a:ext cx="6899406" cy="1033200"/>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3354" tIns="50800" rIns="50800" bIns="50800" numCol="1" spcCol="1270" anchor="t" anchorCtr="0">
          <a:noAutofit/>
        </a:bodyPr>
        <a:lstStyle/>
        <a:p>
          <a:pPr marL="0" lvl="0" indent="0" algn="l" defTabSz="889000">
            <a:lnSpc>
              <a:spcPct val="90000"/>
            </a:lnSpc>
            <a:spcBef>
              <a:spcPct val="0"/>
            </a:spcBef>
            <a:spcAft>
              <a:spcPct val="35000"/>
            </a:spcAft>
            <a:buNone/>
          </a:pPr>
          <a:r>
            <a:rPr lang="nl-BE" sz="2000" b="1" kern="1200" dirty="0"/>
            <a:t>IMPACT</a:t>
          </a:r>
        </a:p>
        <a:p>
          <a:pPr marL="228600" lvl="1" indent="-228600" algn="l" defTabSz="889000">
            <a:lnSpc>
              <a:spcPct val="90000"/>
            </a:lnSpc>
            <a:spcBef>
              <a:spcPct val="0"/>
            </a:spcBef>
            <a:spcAft>
              <a:spcPct val="15000"/>
            </a:spcAft>
            <a:buChar char="•"/>
          </a:pPr>
          <a:r>
            <a:rPr lang="nl-BE" sz="2000" kern="1200" dirty="0"/>
            <a:t>Hoe zal de energietransitie ons leven veranderen?</a:t>
          </a:r>
        </a:p>
      </dsp:txBody>
      <dsp:txXfrm>
        <a:off x="593849" y="3941709"/>
        <a:ext cx="6899406" cy="1033200"/>
      </dsp:txXfrm>
    </dsp:sp>
    <dsp:sp modelId="{E0885440-FEBD-422F-827C-04C1CFBE1B23}">
      <dsp:nvSpPr>
        <dsp:cNvPr id="0" name=""/>
        <dsp:cNvSpPr/>
      </dsp:nvSpPr>
      <dsp:spPr>
        <a:xfrm>
          <a:off x="87270" y="3951731"/>
          <a:ext cx="1013156" cy="1013156"/>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CDA5E371-48ED-82FF-9A5E-6137F13E1DFB}"/>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a:extLst>
              <a:ext uri="{FF2B5EF4-FFF2-40B4-BE49-F238E27FC236}">
                <a16:creationId xmlns:a16="http://schemas.microsoft.com/office/drawing/2014/main" id="{6E7C97DC-C87C-269A-F6DD-15B70605A907}"/>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46643A3-29D4-4294-8D9B-88D2BB6D3BD2}" type="datetimeFigureOut">
              <a:rPr lang="nl-BE" smtClean="0"/>
              <a:t>26/01/2024</a:t>
            </a:fld>
            <a:endParaRPr lang="nl-BE"/>
          </a:p>
        </p:txBody>
      </p:sp>
      <p:sp>
        <p:nvSpPr>
          <p:cNvPr id="4" name="Tijdelijke aanduiding voor voettekst 3">
            <a:extLst>
              <a:ext uri="{FF2B5EF4-FFF2-40B4-BE49-F238E27FC236}">
                <a16:creationId xmlns:a16="http://schemas.microsoft.com/office/drawing/2014/main" id="{9F70D81B-BCAB-CD8F-91AD-68A9A1E6BEF9}"/>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a:extLst>
              <a:ext uri="{FF2B5EF4-FFF2-40B4-BE49-F238E27FC236}">
                <a16:creationId xmlns:a16="http://schemas.microsoft.com/office/drawing/2014/main" id="{2082B50B-A481-871F-CB85-CA431536DF91}"/>
              </a:ext>
            </a:extLst>
          </p:cNvPr>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0597CC21-878F-4640-B717-34984AAAF8CB}" type="slidenum">
              <a:rPr lang="nl-BE" smtClean="0"/>
              <a:t>‹nr.›</a:t>
            </a:fld>
            <a:endParaRPr lang="nl-BE"/>
          </a:p>
        </p:txBody>
      </p:sp>
    </p:spTree>
    <p:extLst>
      <p:ext uri="{BB962C8B-B14F-4D97-AF65-F5344CB8AC3E}">
        <p14:creationId xmlns:p14="http://schemas.microsoft.com/office/powerpoint/2010/main" val="2762223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AF0ECC6-89E7-6C4B-9B7F-D99F400512E9}" type="datetimeFigureOut">
              <a:rPr lang="nl-BE" smtClean="0"/>
              <a:t>26/01/2024</a:t>
            </a:fld>
            <a:endParaRPr lang="nl-BE"/>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31B1A2C-7C99-FB46-A148-99D484219579}" type="slidenum">
              <a:rPr lang="nl-BE" smtClean="0"/>
              <a:t>‹nr.›</a:t>
            </a:fld>
            <a:endParaRPr lang="nl-BE"/>
          </a:p>
        </p:txBody>
      </p:sp>
    </p:spTree>
    <p:extLst>
      <p:ext uri="{BB962C8B-B14F-4D97-AF65-F5344CB8AC3E}">
        <p14:creationId xmlns:p14="http://schemas.microsoft.com/office/powerpoint/2010/main" val="1737486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t>Richttijd van de volledige workshop: 200 minuten of 4 lesuren.</a:t>
            </a:r>
          </a:p>
          <a:p>
            <a:endParaRPr lang="nl-BE" b="1" dirty="0"/>
          </a:p>
          <a:p>
            <a:r>
              <a:rPr lang="nl-BE" dirty="0"/>
              <a:t>Welkom!</a:t>
            </a:r>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1</a:t>
            </a:fld>
            <a:endParaRPr lang="nl-BE"/>
          </a:p>
        </p:txBody>
      </p:sp>
    </p:spTree>
    <p:extLst>
      <p:ext uri="{BB962C8B-B14F-4D97-AF65-F5344CB8AC3E}">
        <p14:creationId xmlns:p14="http://schemas.microsoft.com/office/powerpoint/2010/main" val="3304762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p>
          <a:p>
            <a:endParaRPr lang="nl-BE" dirty="0"/>
          </a:p>
          <a:p>
            <a:r>
              <a:rPr lang="nl-BE" dirty="0"/>
              <a:t>Leg de link tussen de drie kernwoorden uit de campagne ‘Mee met de stroom’ en de drie principes van de Trias Energetica: energievraag beperken = zuiniger, hernieuwbare energie = groener, efficiëntie = slimmer.</a:t>
            </a:r>
          </a:p>
          <a:p>
            <a:endParaRPr lang="nl-BE" dirty="0"/>
          </a:p>
          <a:p>
            <a:r>
              <a:rPr lang="nl-BE" dirty="0"/>
              <a:t>Geef ter illustratie een aantal concrete acties/voorbeelden bij elke stap (of vraag dit aan de deelnemers):</a:t>
            </a:r>
          </a:p>
          <a:p>
            <a:pPr marL="171450" indent="-171450">
              <a:buFont typeface="Arial" panose="020B0604020202020204" pitchFamily="34" charset="0"/>
              <a:buChar char="•"/>
            </a:pPr>
            <a:r>
              <a:rPr lang="nl-BE" dirty="0"/>
              <a:t>Energievraag beperken: isoleren</a:t>
            </a:r>
          </a:p>
          <a:p>
            <a:pPr marL="171450" indent="-171450">
              <a:buFont typeface="Arial" panose="020B0604020202020204" pitchFamily="34" charset="0"/>
              <a:buChar char="•"/>
            </a:pPr>
            <a:r>
              <a:rPr lang="nl-BE" dirty="0"/>
              <a:t>Hernieuwbare energie: zonnepanelen</a:t>
            </a:r>
          </a:p>
          <a:p>
            <a:pPr marL="171450" indent="-171450">
              <a:buFont typeface="Arial" panose="020B0604020202020204" pitchFamily="34" charset="0"/>
              <a:buChar char="•"/>
            </a:pPr>
            <a:r>
              <a:rPr lang="nl-BE" dirty="0"/>
              <a:t>Efficiënt gebruik fossiele brandstoffen: hybride systemen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7737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12</a:t>
            </a:fld>
            <a:endParaRPr lang="nl-BE"/>
          </a:p>
        </p:txBody>
      </p:sp>
    </p:spTree>
    <p:extLst>
      <p:ext uri="{BB962C8B-B14F-4D97-AF65-F5344CB8AC3E}">
        <p14:creationId xmlns:p14="http://schemas.microsoft.com/office/powerpoint/2010/main" val="2243223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10 minuten</a:t>
            </a:r>
          </a:p>
          <a:p>
            <a:endParaRPr lang="nl-BE" dirty="0"/>
          </a:p>
          <a:p>
            <a:r>
              <a:rPr lang="nl-BE" dirty="0"/>
              <a:t>Leg energy </a:t>
            </a:r>
            <a:r>
              <a:rPr lang="nl-BE" dirty="0" err="1"/>
              <a:t>sufficiency</a:t>
            </a:r>
            <a:r>
              <a:rPr lang="nl-BE" dirty="0"/>
              <a:t> uit als een set gedragsregels, een vorm van energiesoberheid die we ons gaandeweg moeten eigen maken. </a:t>
            </a:r>
          </a:p>
          <a:p>
            <a:r>
              <a:rPr lang="nl-BE" dirty="0"/>
              <a:t>Benader dit op een positieve manier, voor de man in de straat gaat het om anders en minder gaan consumeren (van goederen, voeding, energie en transport). Dat hoeft niet noodzakelijk gepaard te gaan met het inboeten aan vrijheid, comfort of levenskwaliteit. De voorbeelden op de slide maken dit heel concreet. Je kan (extra) voorbeelden aan de deelnemers vragen.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7986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t>Richttijd: 2 minuten</a:t>
            </a:r>
            <a:endParaRPr lang="nl-BE" dirty="0"/>
          </a:p>
          <a:p>
            <a:endParaRPr lang="nl-BE" dirty="0"/>
          </a:p>
          <a:p>
            <a:r>
              <a:rPr lang="nl-BE" dirty="0"/>
              <a:t>Hoewel deze opleiding zich tot een heel ruime doelgroep richt, hebben we er voor deze workshop 4 beroepsgroepen uitgelicht. </a:t>
            </a:r>
          </a:p>
          <a:p>
            <a:pPr marL="171450" indent="-171450">
              <a:buFont typeface="Arial" panose="020B0604020202020204" pitchFamily="34" charset="0"/>
              <a:buChar char="•"/>
            </a:pPr>
            <a:r>
              <a:rPr lang="nl-BE" dirty="0"/>
              <a:t>De vastgoedbemiddelaar: makelaar, verkoop en verhuur van vastgoed.</a:t>
            </a:r>
          </a:p>
          <a:p>
            <a:pPr marL="171450" indent="-171450">
              <a:buFont typeface="Arial" panose="020B0604020202020204" pitchFamily="34" charset="0"/>
              <a:buChar char="•"/>
            </a:pPr>
            <a:r>
              <a:rPr lang="nl-BE" dirty="0"/>
              <a:t>De syndicus: vastgoedbeheer in dienst van de </a:t>
            </a:r>
            <a:r>
              <a:rPr lang="nl-BE" dirty="0" err="1"/>
              <a:t>VME’s</a:t>
            </a:r>
            <a:r>
              <a:rPr lang="nl-BE" dirty="0"/>
              <a:t>.</a:t>
            </a:r>
          </a:p>
          <a:p>
            <a:pPr marL="171450" indent="-171450">
              <a:buFont typeface="Arial" panose="020B0604020202020204" pitchFamily="34" charset="0"/>
              <a:buChar char="•"/>
            </a:pPr>
            <a:r>
              <a:rPr lang="nl-BE" dirty="0"/>
              <a:t>De installateur: installatie van allerhande technieken (zonnepanelen, warmtepompen, gasketels, opslagsystemen, </a:t>
            </a:r>
            <a:r>
              <a:rPr lang="nl-BE" dirty="0" err="1"/>
              <a:t>EMS’en</a:t>
            </a:r>
            <a:r>
              <a:rPr lang="nl-BE" dirty="0"/>
              <a:t>, ventilatiesystemen, verwarmingstechnieken etc.)</a:t>
            </a:r>
          </a:p>
          <a:p>
            <a:pPr marL="171450" indent="-171450">
              <a:buFont typeface="Arial" panose="020B0604020202020204" pitchFamily="34" charset="0"/>
              <a:buChar char="•"/>
            </a:pPr>
            <a:r>
              <a:rPr lang="nl-BE" dirty="0"/>
              <a:t>De architect: maar ook projectontwikkelaars, werfopvolgers etc. </a:t>
            </a:r>
          </a:p>
          <a:p>
            <a:pPr marL="171450" indent="-171450">
              <a:buFont typeface="Arial" panose="020B0604020202020204" pitchFamily="34" charset="0"/>
              <a:buChar char="•"/>
            </a:pPr>
            <a:endParaRPr lang="nl-BE" dirty="0"/>
          </a:p>
          <a:p>
            <a:r>
              <a:rPr lang="nl-BE" dirty="0"/>
              <a:t>Met één vertegenwoordiger uit deze beroepsgroepen werd een interview afgenomen.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3 minuten</a:t>
            </a:r>
            <a:endParaRPr lang="nl-BE" dirty="0"/>
          </a:p>
          <a:p>
            <a:endParaRPr lang="nl-BE" dirty="0"/>
          </a:p>
          <a:p>
            <a:r>
              <a:rPr lang="nl-BE" dirty="0"/>
              <a:t>Elk interview werd op dezelfde manier opgebouwd op basis van deze vijf vraagjes. </a:t>
            </a:r>
          </a:p>
          <a:p>
            <a:r>
              <a:rPr lang="nl-BE" dirty="0"/>
              <a:t>De eerste twee vragen hebben betrekking op de manier waarop de energietransitie zich binnen elke beroepscategorie heeft gemanifesteerd en de manier waarop men daarmee is omgegaan.</a:t>
            </a:r>
          </a:p>
          <a:p>
            <a:r>
              <a:rPr lang="nl-BE" dirty="0"/>
              <a:t>Met de laatste drie vragen richten we de blik op de toekomst. We trachten in te schatten welke veranderingen de energietransitie de komende jaren nog zal teweegbrengen en welke competenties essentieel zullen blijken om die uitdagingen te tackelen. Als laatste polsen we naar de taken en verantwoordelijkheden die de overheid, onderwijs en het werkveld daarin kunnen/moeten opnemen.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139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2 minuten</a:t>
            </a:r>
            <a:endParaRPr lang="nl-BE" dirty="0"/>
          </a:p>
          <a:p>
            <a:endParaRPr lang="nl-BE" dirty="0"/>
          </a:p>
          <a:p>
            <a:r>
              <a:rPr lang="nl-BE" dirty="0"/>
              <a:t>In de interviews zit heel wat informatie. Om de deelnemers te helpen die informatie wat te structureren kan je deze richtvragen gebruiken.</a:t>
            </a:r>
          </a:p>
          <a:p>
            <a:endParaRPr lang="nl-BE" dirty="0"/>
          </a:p>
          <a:p>
            <a:pPr marL="171450" indent="-171450">
              <a:buFont typeface="Arial" panose="020B0604020202020204" pitchFamily="34" charset="0"/>
              <a:buChar char="•"/>
            </a:pPr>
            <a:r>
              <a:rPr lang="nl-BE" dirty="0"/>
              <a:t>Wat is herkenbaar voor mij? </a:t>
            </a:r>
            <a:r>
              <a:rPr lang="nl-BE" dirty="0">
                <a:sym typeface="Wingdings" panose="05000000000000000000" pitchFamily="2" charset="2"/>
              </a:rPr>
              <a:t> Waar ga je mee akkoord.</a:t>
            </a:r>
          </a:p>
          <a:p>
            <a:pPr marL="171450" indent="-171450">
              <a:buFont typeface="Arial" panose="020B0604020202020204" pitchFamily="34" charset="0"/>
              <a:buChar char="•"/>
            </a:pPr>
            <a:r>
              <a:rPr lang="nl-BE" dirty="0">
                <a:sym typeface="Wingdings" panose="05000000000000000000" pitchFamily="2" charset="2"/>
              </a:rPr>
              <a:t>Wat is nieuw voor mij?  Wat ervaar je helemaal niet?/Waar ga je niet mee akkoord?</a:t>
            </a:r>
          </a:p>
          <a:p>
            <a:pPr marL="171450" indent="-171450">
              <a:buFont typeface="Arial" panose="020B0604020202020204" pitchFamily="34" charset="0"/>
              <a:buChar char="•"/>
            </a:pPr>
            <a:r>
              <a:rPr lang="nl-BE" dirty="0">
                <a:sym typeface="Wingdings" panose="05000000000000000000" pitchFamily="2" charset="2"/>
              </a:rPr>
              <a:t>Wat mis ik in dit interview?  Wat had je in het antwoord verwacht maar is niet ter sprake gekomen?</a:t>
            </a:r>
          </a:p>
          <a:p>
            <a:endParaRPr lang="nl-BE" dirty="0">
              <a:sym typeface="Wingdings" panose="05000000000000000000" pitchFamily="2" charset="2"/>
            </a:endParaRPr>
          </a:p>
          <a:p>
            <a:r>
              <a:rPr lang="nl-BE" dirty="0">
                <a:sym typeface="Wingdings" panose="05000000000000000000" pitchFamily="2" charset="2"/>
              </a:rPr>
              <a:t>Dit kunnen de deelnemers bondig noteren op het daartoe voorziene sjabloon.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3500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sym typeface="Wingdings" panose="05000000000000000000" pitchFamily="2" charset="2"/>
              </a:rPr>
              <a:t>Instructie bij deze slide: 2 minuten</a:t>
            </a:r>
          </a:p>
          <a:p>
            <a:endParaRPr lang="nl-BE" dirty="0">
              <a:sym typeface="Wingdings" panose="05000000000000000000" pitchFamily="2" charset="2"/>
            </a:endParaRPr>
          </a:p>
          <a:p>
            <a:r>
              <a:rPr lang="nl-BE" b="1" dirty="0">
                <a:sym typeface="Wingdings" panose="05000000000000000000" pitchFamily="2" charset="2"/>
              </a:rPr>
              <a:t>Fase 1: 20 minuten</a:t>
            </a:r>
          </a:p>
          <a:p>
            <a:r>
              <a:rPr lang="nl-BE" dirty="0">
                <a:sym typeface="Wingdings" panose="05000000000000000000" pitchFamily="2" charset="2"/>
              </a:rPr>
              <a:t>De video’s kan je klassikaal of individueel (op tablet/smartphone) laten bekijken. Koptelefoons/headsets zijn in dat geval wenselijk.</a:t>
            </a:r>
          </a:p>
          <a:p>
            <a:r>
              <a:rPr lang="nl-BE" dirty="0">
                <a:sym typeface="Wingdings" panose="05000000000000000000" pitchFamily="2" charset="2"/>
              </a:rPr>
              <a:t>Je kan elk groepje enkel het interview van de eigen beroepsgroep laten bekijken of alle video’s. </a:t>
            </a:r>
          </a:p>
          <a:p>
            <a:r>
              <a:rPr lang="nl-BE" dirty="0">
                <a:sym typeface="Wingdings" panose="05000000000000000000" pitchFamily="2" charset="2"/>
              </a:rPr>
              <a:t>De bedoeling is dat iedereen individueel de vraagjes beantwoordt. </a:t>
            </a:r>
          </a:p>
          <a:p>
            <a:endParaRPr lang="nl-BE" dirty="0">
              <a:sym typeface="Wingdings" panose="05000000000000000000" pitchFamily="2" charset="2"/>
            </a:endParaRPr>
          </a:p>
          <a:p>
            <a:r>
              <a:rPr lang="nl-BE" b="1" dirty="0">
                <a:sym typeface="Wingdings" panose="05000000000000000000" pitchFamily="2" charset="2"/>
              </a:rPr>
              <a:t>Fase 2: 15 minuten</a:t>
            </a:r>
          </a:p>
          <a:p>
            <a:pPr marL="0" marR="0" lvl="0" indent="0" algn="l" defTabSz="914400" rtl="0" eaLnBrk="1" fontAlgn="auto" latinLnBrk="0" hangingPunct="1">
              <a:lnSpc>
                <a:spcPct val="100000"/>
              </a:lnSpc>
              <a:spcBef>
                <a:spcPts val="0"/>
              </a:spcBef>
              <a:spcAft>
                <a:spcPts val="0"/>
              </a:spcAft>
              <a:buClrTx/>
              <a:buSzTx/>
              <a:buFontTx/>
              <a:buNone/>
              <a:tabLst/>
              <a:defRPr/>
            </a:pPr>
            <a:r>
              <a:rPr lang="nl-BE" dirty="0">
                <a:sym typeface="Wingdings" panose="05000000000000000000" pitchFamily="2" charset="2"/>
              </a:rPr>
              <a:t>Je kan de deelnemers in homogene groepen indelen, dus per beroepsgroep.</a:t>
            </a:r>
          </a:p>
          <a:p>
            <a:r>
              <a:rPr lang="nl-BE" dirty="0">
                <a:sym typeface="Wingdings" panose="05000000000000000000" pitchFamily="2" charset="2"/>
              </a:rPr>
              <a:t>Binnen elk groepje worden de antwoorden vergeleken/verzameld. </a:t>
            </a:r>
          </a:p>
          <a:p>
            <a:r>
              <a:rPr lang="nl-BE" dirty="0">
                <a:sym typeface="Wingdings" panose="05000000000000000000" pitchFamily="2" charset="2"/>
              </a:rPr>
              <a:t>De bedoeling is dat elk groepje tot een finale/unanieme versie komt. </a:t>
            </a:r>
          </a:p>
          <a:p>
            <a:r>
              <a:rPr lang="nl-BE" dirty="0">
                <a:sym typeface="Wingdings" panose="05000000000000000000" pitchFamily="2" charset="2"/>
              </a:rPr>
              <a:t>Voorzie voldoende kopieën (eventueel ééntje per groepje op A3/A2-formaat.</a:t>
            </a:r>
          </a:p>
          <a:p>
            <a:endParaRPr lang="nl-BE" dirty="0">
              <a:sym typeface="Wingdings" panose="05000000000000000000" pitchFamily="2" charset="2"/>
            </a:endParaRPr>
          </a:p>
          <a:p>
            <a:r>
              <a:rPr lang="nl-BE" b="1" dirty="0">
                <a:sym typeface="Wingdings" panose="05000000000000000000" pitchFamily="2" charset="2"/>
              </a:rPr>
              <a:t>Fase 3: 4 x 15 minuten</a:t>
            </a:r>
          </a:p>
          <a:p>
            <a:r>
              <a:rPr lang="nl-BE" dirty="0">
                <a:sym typeface="Wingdings" panose="05000000000000000000" pitchFamily="2" charset="2"/>
              </a:rPr>
              <a:t>Elk groepje licht die versie aan de volledige groep toe. </a:t>
            </a:r>
          </a:p>
          <a:p>
            <a:r>
              <a:rPr lang="nl-BE" dirty="0">
                <a:sym typeface="Wingdings" panose="05000000000000000000" pitchFamily="2" charset="2"/>
              </a:rPr>
              <a:t>De andere groepjes kunnen feedback geven op basis van de eigen antwoorden/inzichten/bevindingen.</a:t>
            </a:r>
          </a:p>
          <a:p>
            <a:r>
              <a:rPr lang="nl-BE" dirty="0">
                <a:sym typeface="Wingdings" panose="05000000000000000000" pitchFamily="2" charset="2"/>
              </a:rPr>
              <a:t>Laat het groepsgesprek gerust tot stand komen. Zoek vooral naar gemeenschappelijke uitdagingen. Treed op als moderator indien nodig.</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9453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5167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2047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0455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t>Richttijd: 10 minuten</a:t>
            </a:r>
          </a:p>
          <a:p>
            <a:endParaRPr lang="nl-BE" dirty="0"/>
          </a:p>
          <a:p>
            <a:r>
              <a:rPr lang="nl-BE" dirty="0"/>
              <a:t>Doe een korte </a:t>
            </a:r>
            <a:r>
              <a:rPr lang="nl-BE" i="1" dirty="0"/>
              <a:t>tour de </a:t>
            </a:r>
            <a:r>
              <a:rPr lang="nl-BE" i="1" dirty="0" err="1"/>
              <a:t>table</a:t>
            </a:r>
            <a:r>
              <a:rPr lang="nl-BE" i="1" dirty="0"/>
              <a:t> </a:t>
            </a:r>
            <a:r>
              <a:rPr lang="nl-BE" dirty="0"/>
              <a:t>aan de hand van deze richtvraagjes. Hou dit kort.</a:t>
            </a:r>
          </a:p>
          <a:p>
            <a:r>
              <a:rPr lang="nl-BE" dirty="0"/>
              <a:t>De leervragen kan je eventueel op het bord noteren. Op het einde van de sessie kan je erop terugkomen.</a:t>
            </a:r>
          </a:p>
          <a:p>
            <a:endParaRPr lang="nl-BE" dirty="0"/>
          </a:p>
          <a:p>
            <a:r>
              <a:rPr lang="nl-BE" dirty="0"/>
              <a:t>Om het ijs tussen de deelnemers te breken kan je dit ook eerst in kleine groepjes laten bespreken. </a:t>
            </a:r>
          </a:p>
          <a:p>
            <a:r>
              <a:rPr lang="nl-BE" dirty="0"/>
              <a:t>Elk groepje kan dan één (gedeelde) leervraag formuleren.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6699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2052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30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60338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20 minuten</a:t>
            </a:r>
            <a:endParaRPr lang="nl-BE" dirty="0"/>
          </a:p>
          <a:p>
            <a:endParaRPr lang="nl-BE" dirty="0">
              <a:sym typeface="Wingdings" panose="05000000000000000000" pitchFamily="2" charset="2"/>
            </a:endParaRPr>
          </a:p>
          <a:p>
            <a:r>
              <a:rPr lang="nl-BE" dirty="0">
                <a:sym typeface="Wingdings" panose="05000000000000000000" pitchFamily="2" charset="2"/>
              </a:rPr>
              <a:t>De deelnemers projecteren de conclusies die ze in kleine groepje hebben gemaakt op hun eigen professionele context. Zij vullen  daarvoor een SWOT-analyse in (in een sjabloon).</a:t>
            </a:r>
          </a:p>
          <a:p>
            <a:r>
              <a:rPr lang="nl-BE" dirty="0">
                <a:sym typeface="Wingdings" panose="05000000000000000000" pitchFamily="2" charset="2"/>
              </a:rPr>
              <a:t>In elk luikje vullen ze minstens 2 inzichten in. Daarna moeten ze voor elk luikje één ambitie formuleren.</a:t>
            </a:r>
          </a:p>
          <a:p>
            <a:endParaRPr lang="nl-BE" dirty="0">
              <a:sym typeface="Wingdings" panose="05000000000000000000" pitchFamily="2" charset="2"/>
            </a:endParaRPr>
          </a:p>
          <a:p>
            <a:r>
              <a:rPr lang="nl-BE" b="1" dirty="0" err="1">
                <a:sym typeface="Wingdings" panose="05000000000000000000" pitchFamily="2" charset="2"/>
              </a:rPr>
              <a:t>Strenghts</a:t>
            </a:r>
            <a:r>
              <a:rPr lang="nl-BE" b="1" dirty="0">
                <a:sym typeface="Wingdings" panose="05000000000000000000" pitchFamily="2" charset="2"/>
              </a:rPr>
              <a:t>: laat deelnemers minstens 2 sterktes formuleren.</a:t>
            </a:r>
          </a:p>
          <a:p>
            <a:pPr marL="171450" indent="-171450">
              <a:buFont typeface="Arial" panose="020B0604020202020204" pitchFamily="34" charset="0"/>
              <a:buChar char="•"/>
            </a:pPr>
            <a:r>
              <a:rPr lang="nl-BE" dirty="0">
                <a:sym typeface="Wingdings" panose="05000000000000000000" pitchFamily="2" charset="2"/>
              </a:rPr>
              <a:t>Welke sterke eigenschappen heb je in het kader van de energietransitie al kunnen inzetten?</a:t>
            </a:r>
          </a:p>
          <a:p>
            <a:pPr marL="171450" indent="-171450">
              <a:buFont typeface="Arial" panose="020B0604020202020204" pitchFamily="34" charset="0"/>
              <a:buChar char="•"/>
            </a:pPr>
            <a:r>
              <a:rPr lang="nl-BE" dirty="0">
                <a:sym typeface="Wingdings" panose="05000000000000000000" pitchFamily="2" charset="2"/>
              </a:rPr>
              <a:t>Welke stappen voorwaarts heeft je onderneming al gezet om de uitdagingen van de energietransitie het hoofd te bieden?</a:t>
            </a:r>
          </a:p>
          <a:p>
            <a:endParaRPr lang="nl-BE" dirty="0">
              <a:sym typeface="Wingdings" panose="05000000000000000000" pitchFamily="2" charset="2"/>
            </a:endParaRPr>
          </a:p>
          <a:p>
            <a:r>
              <a:rPr lang="nl-BE" b="1" dirty="0" err="1">
                <a:sym typeface="Wingdings" panose="05000000000000000000" pitchFamily="2" charset="2"/>
              </a:rPr>
              <a:t>Weaknesses</a:t>
            </a:r>
            <a:r>
              <a:rPr lang="nl-BE" b="1" dirty="0">
                <a:sym typeface="Wingdings" panose="05000000000000000000" pitchFamily="2" charset="2"/>
              </a:rPr>
              <a:t>: laat deelnemers minstens 2 werkpunten formuleren.</a:t>
            </a:r>
          </a:p>
          <a:p>
            <a:pPr marL="171450" indent="-171450">
              <a:buFont typeface="Arial" panose="020B0604020202020204" pitchFamily="34" charset="0"/>
              <a:buChar char="•"/>
            </a:pPr>
            <a:r>
              <a:rPr lang="nl-BE" dirty="0">
                <a:sym typeface="Wingdings" panose="05000000000000000000" pitchFamily="2" charset="2"/>
              </a:rPr>
              <a:t>Welke gebreken werden er door de energietransitie bij jou of je onderneming blootgelegd.</a:t>
            </a:r>
          </a:p>
          <a:p>
            <a:pPr marL="171450" indent="-171450">
              <a:buFont typeface="Arial" panose="020B0604020202020204" pitchFamily="34" charset="0"/>
              <a:buChar char="•"/>
            </a:pPr>
            <a:r>
              <a:rPr lang="nl-BE" dirty="0">
                <a:sym typeface="Wingdings" panose="05000000000000000000" pitchFamily="2" charset="2"/>
              </a:rPr>
              <a:t>Hebben de (door de energietransitie) veranderde omstandigheden tekorten in je competentieprofiel blootgelegd?</a:t>
            </a:r>
          </a:p>
          <a:p>
            <a:pPr marL="171450" indent="-171450">
              <a:buFont typeface="Arial" panose="020B0604020202020204" pitchFamily="34" charset="0"/>
              <a:buChar char="•"/>
            </a:pPr>
            <a:r>
              <a:rPr lang="nl-BE" dirty="0">
                <a:sym typeface="Wingdings" panose="05000000000000000000" pitchFamily="2" charset="2"/>
              </a:rPr>
              <a:t>Op welke uitdagingen kan jezelf als professional of kan je onderneming op dit moment geen antwoord bieden?</a:t>
            </a:r>
          </a:p>
          <a:p>
            <a:endParaRPr lang="nl-BE" dirty="0">
              <a:sym typeface="Wingdings" panose="05000000000000000000" pitchFamily="2" charset="2"/>
            </a:endParaRPr>
          </a:p>
          <a:p>
            <a:r>
              <a:rPr lang="nl-BE" dirty="0">
                <a:sym typeface="Wingdings" panose="05000000000000000000" pitchFamily="2" charset="2"/>
              </a:rPr>
              <a:t>Noot: Tussen sterktes en zwaktes hoeft niet noodzakelijk een verband te zijn. Deze eigenschappen/aspecten kunnen volledig los van elkaar staan. </a:t>
            </a:r>
          </a:p>
          <a:p>
            <a:endParaRPr lang="nl-BE" dirty="0">
              <a:sym typeface="Wingdings" panose="05000000000000000000" pitchFamily="2" charset="2"/>
            </a:endParaRPr>
          </a:p>
          <a:p>
            <a:r>
              <a:rPr lang="nl-BE" b="1" dirty="0" err="1">
                <a:sym typeface="Wingdings" panose="05000000000000000000" pitchFamily="2" charset="2"/>
              </a:rPr>
              <a:t>Opportunities</a:t>
            </a:r>
            <a:r>
              <a:rPr lang="nl-BE" b="1" dirty="0">
                <a:sym typeface="Wingdings" panose="05000000000000000000" pitchFamily="2" charset="2"/>
              </a:rPr>
              <a:t>: laat deelnemers minstens 2 kansen formuleren.</a:t>
            </a:r>
          </a:p>
          <a:p>
            <a:pPr marL="171450" indent="-171450">
              <a:buFont typeface="Arial" panose="020B0604020202020204" pitchFamily="34" charset="0"/>
              <a:buChar char="•"/>
            </a:pPr>
            <a:r>
              <a:rPr lang="nl-BE" dirty="0">
                <a:sym typeface="Wingdings" panose="05000000000000000000" pitchFamily="2" charset="2"/>
              </a:rPr>
              <a:t>Welke nieuwe kansen of mogelijkheden worden jou of jouw onderneming door de energietransitie geboden?</a:t>
            </a:r>
          </a:p>
          <a:p>
            <a:pPr marL="171450" indent="-171450">
              <a:buFont typeface="Arial" panose="020B0604020202020204" pitchFamily="34" charset="0"/>
              <a:buChar char="•"/>
            </a:pPr>
            <a:r>
              <a:rPr lang="nl-BE" dirty="0">
                <a:sym typeface="Wingdings" panose="05000000000000000000" pitchFamily="2" charset="2"/>
              </a:rPr>
              <a:t>Benader deze vraag op een positieve manier: wat je misschien altijd al als een drempel of hindernis hebt gezien, kan evengoed nieuwe mogelijkheden in zich dragen…</a:t>
            </a:r>
          </a:p>
          <a:p>
            <a:pPr marL="0" indent="0">
              <a:buFont typeface="Arial" panose="020B0604020202020204" pitchFamily="34" charset="0"/>
              <a:buNone/>
            </a:pPr>
            <a:endParaRPr lang="nl-BE" dirty="0">
              <a:sym typeface="Wingdings" panose="05000000000000000000" pitchFamily="2" charset="2"/>
            </a:endParaRPr>
          </a:p>
          <a:p>
            <a:pPr marL="0" indent="0">
              <a:buFont typeface="Arial" panose="020B0604020202020204" pitchFamily="34" charset="0"/>
              <a:buNone/>
            </a:pPr>
            <a:r>
              <a:rPr lang="nl-BE" b="1" dirty="0" err="1">
                <a:sym typeface="Wingdings" panose="05000000000000000000" pitchFamily="2" charset="2"/>
              </a:rPr>
              <a:t>Threats</a:t>
            </a:r>
            <a:r>
              <a:rPr lang="nl-BE" b="1" dirty="0">
                <a:sym typeface="Wingdings" panose="05000000000000000000" pitchFamily="2" charset="2"/>
              </a:rPr>
              <a:t>: laat deelnemers minstens 2 risico’s/valkuilen formuleren.</a:t>
            </a:r>
          </a:p>
          <a:p>
            <a:pPr marL="171450" indent="-171450">
              <a:buFont typeface="Arial" panose="020B0604020202020204" pitchFamily="34" charset="0"/>
              <a:buChar char="•"/>
            </a:pPr>
            <a:r>
              <a:rPr lang="nl-BE" b="0" dirty="0">
                <a:sym typeface="Wingdings" panose="05000000000000000000" pitchFamily="2" charset="2"/>
              </a:rPr>
              <a:t>Welke hordes zal ik (of mijn onderneming) in het kader van deze energietransitie nog moeten nemen?</a:t>
            </a:r>
          </a:p>
          <a:p>
            <a:pPr marL="171450" indent="-171450">
              <a:buFont typeface="Arial" panose="020B0604020202020204" pitchFamily="34" charset="0"/>
              <a:buChar char="•"/>
            </a:pPr>
            <a:r>
              <a:rPr lang="nl-BE" b="0" dirty="0">
                <a:sym typeface="Wingdings" panose="05000000000000000000" pitchFamily="2" charset="2"/>
              </a:rPr>
              <a:t>Over welke evoluties (binnen de energietransitie) maak ik mezelf als professional zorgen?</a:t>
            </a:r>
          </a:p>
          <a:p>
            <a:pPr marL="0" indent="0">
              <a:buFont typeface="Arial" panose="020B0604020202020204" pitchFamily="34" charset="0"/>
              <a:buNone/>
            </a:pPr>
            <a:endParaRPr lang="nl-BE" b="0" dirty="0">
              <a:sym typeface="Wingdings" panose="05000000000000000000" pitchFamily="2" charset="2"/>
            </a:endParaRP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72102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10 minuten</a:t>
            </a:r>
            <a:endParaRPr lang="nl-BE" dirty="0"/>
          </a:p>
          <a:p>
            <a:pPr marL="0" indent="0">
              <a:buFont typeface="Arial" panose="020B0604020202020204" pitchFamily="34" charset="0"/>
              <a:buNone/>
            </a:pPr>
            <a:endParaRPr lang="nl-BE" b="0" dirty="0">
              <a:sym typeface="Wingdings" panose="05000000000000000000" pitchFamily="2" charset="2"/>
            </a:endParaRPr>
          </a:p>
          <a:p>
            <a:pPr marL="0" indent="0">
              <a:buFont typeface="Arial" panose="020B0604020202020204" pitchFamily="34" charset="0"/>
              <a:buNone/>
            </a:pPr>
            <a:r>
              <a:rPr lang="nl-BE" b="1" dirty="0">
                <a:sym typeface="Wingdings" panose="05000000000000000000" pitchFamily="2" charset="2"/>
              </a:rPr>
              <a:t>First steps: laat de deelnemers voor elk luik één ambitie of first step formuleren.</a:t>
            </a:r>
          </a:p>
          <a:p>
            <a:pPr marL="171450" indent="-171450">
              <a:buFont typeface="Arial" panose="020B0604020202020204" pitchFamily="34" charset="0"/>
              <a:buChar char="•"/>
            </a:pPr>
            <a:r>
              <a:rPr lang="nl-BE" b="0" dirty="0">
                <a:sym typeface="Wingdings" panose="05000000000000000000" pitchFamily="2" charset="2"/>
              </a:rPr>
              <a:t>Hoe ga ik sterktes verder inzetten?</a:t>
            </a:r>
          </a:p>
          <a:p>
            <a:pPr marL="171450" indent="-171450">
              <a:buFont typeface="Arial" panose="020B0604020202020204" pitchFamily="34" charset="0"/>
              <a:buChar char="•"/>
            </a:pPr>
            <a:r>
              <a:rPr lang="nl-BE" b="0" dirty="0">
                <a:sym typeface="Wingdings" panose="05000000000000000000" pitchFamily="2" charset="2"/>
              </a:rPr>
              <a:t>Hoe ga ik werkpunten wegwerken?</a:t>
            </a:r>
          </a:p>
          <a:p>
            <a:pPr marL="171450" indent="-171450">
              <a:buFont typeface="Arial" panose="020B0604020202020204" pitchFamily="34" charset="0"/>
              <a:buChar char="•"/>
            </a:pPr>
            <a:r>
              <a:rPr lang="nl-BE" b="0" dirty="0">
                <a:sym typeface="Wingdings" panose="05000000000000000000" pitchFamily="2" charset="2"/>
              </a:rPr>
              <a:t>Welke kans ga ik benutten?</a:t>
            </a:r>
          </a:p>
          <a:p>
            <a:pPr marL="171450" indent="-171450">
              <a:buFont typeface="Arial" panose="020B0604020202020204" pitchFamily="34" charset="0"/>
              <a:buChar char="•"/>
            </a:pPr>
            <a:r>
              <a:rPr lang="nl-BE" b="0" dirty="0">
                <a:sym typeface="Wingdings" panose="05000000000000000000" pitchFamily="2" charset="2"/>
              </a:rPr>
              <a:t>Welk risico wil ik ondervangen en op welke manier?</a:t>
            </a:r>
          </a:p>
          <a:p>
            <a:pPr marL="0" indent="0">
              <a:buFont typeface="Arial" panose="020B0604020202020204" pitchFamily="34" charset="0"/>
              <a:buNone/>
            </a:pPr>
            <a:endParaRPr lang="nl-BE" b="0" dirty="0">
              <a:sym typeface="Wingdings" panose="05000000000000000000" pitchFamily="2" charset="2"/>
            </a:endParaRPr>
          </a:p>
          <a:p>
            <a:pPr marL="0" indent="0">
              <a:buFont typeface="Arial" panose="020B0604020202020204" pitchFamily="34" charset="0"/>
              <a:buNone/>
            </a:pPr>
            <a:r>
              <a:rPr lang="nl-BE" b="0" dirty="0">
                <a:sym typeface="Wingdings" panose="05000000000000000000" pitchFamily="2" charset="2"/>
              </a:rPr>
              <a:t>Deze inzichten kan je klassikaal laten delen.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63397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t>Richttijd: 5 minuten</a:t>
            </a:r>
          </a:p>
          <a:p>
            <a:endParaRPr lang="nl-BE" dirty="0"/>
          </a:p>
          <a:p>
            <a:r>
              <a:rPr lang="nl-BE" dirty="0"/>
              <a:t>Neem de leervragen die in het begin van de workshop werden verzameld er nog eens bij. </a:t>
            </a:r>
          </a:p>
          <a:p>
            <a:endParaRPr lang="nl-BE" dirty="0"/>
          </a:p>
          <a:p>
            <a:r>
              <a:rPr lang="nl-BE" dirty="0"/>
              <a:t>Overloop ze en controleer of die werden beantwoord.</a:t>
            </a:r>
          </a:p>
          <a:p>
            <a:endParaRPr lang="nl-BE" dirty="0"/>
          </a:p>
          <a:p>
            <a:r>
              <a:rPr lang="nl-BE" dirty="0"/>
              <a:t>Geef feedback als docent:</a:t>
            </a:r>
          </a:p>
          <a:p>
            <a:pPr marL="171450" indent="-171450">
              <a:buFont typeface="Arial" panose="020B0604020202020204" pitchFamily="34" charset="0"/>
              <a:buChar char="•"/>
            </a:pPr>
            <a:r>
              <a:rPr lang="nl-BE" dirty="0"/>
              <a:t>Welke antwoorden werden geboden?</a:t>
            </a:r>
          </a:p>
          <a:p>
            <a:pPr marL="171450" indent="-171450">
              <a:buFont typeface="Arial" panose="020B0604020202020204" pitchFamily="34" charset="0"/>
              <a:buChar char="•"/>
            </a:pPr>
            <a:r>
              <a:rPr lang="nl-BE" dirty="0"/>
              <a:t>Hoe komt het dat bepaalde vragen niet werden beantwoord?</a:t>
            </a:r>
          </a:p>
          <a:p>
            <a:pPr marL="171450" indent="-171450">
              <a:buFont typeface="Arial" panose="020B0604020202020204" pitchFamily="34" charset="0"/>
              <a:buChar char="•"/>
            </a:pPr>
            <a:r>
              <a:rPr lang="nl-BE" dirty="0"/>
              <a:t>Waar kunnen deelnemers wel het antwoord op hun leervragen vinden?</a:t>
            </a:r>
          </a:p>
          <a:p>
            <a:pPr marL="171450" indent="-171450">
              <a:buFont typeface="Arial" panose="020B0604020202020204" pitchFamily="34" charset="0"/>
              <a:buChar char="•"/>
            </a:pPr>
            <a:r>
              <a:rPr lang="nl-BE" dirty="0"/>
              <a:t>Verwijs door naar de andere </a:t>
            </a:r>
            <a:r>
              <a:rPr lang="nl-BE" dirty="0" err="1"/>
              <a:t>Edurgy</a:t>
            </a:r>
            <a:r>
              <a:rPr lang="nl-BE" dirty="0"/>
              <a:t>-opleidingen.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098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2 minuten</a:t>
            </a:r>
          </a:p>
          <a:p>
            <a:endParaRPr lang="nl-BE" dirty="0"/>
          </a:p>
          <a:p>
            <a:r>
              <a:rPr lang="nl-BE" dirty="0"/>
              <a:t>Licht kort de doelstellingen toe die met deze workshop worden beoogd. </a:t>
            </a:r>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3</a:t>
            </a:fld>
            <a:endParaRPr lang="nl-BE"/>
          </a:p>
        </p:txBody>
      </p:sp>
    </p:spTree>
    <p:extLst>
      <p:ext uri="{BB962C8B-B14F-4D97-AF65-F5344CB8AC3E}">
        <p14:creationId xmlns:p14="http://schemas.microsoft.com/office/powerpoint/2010/main" val="2760175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t>Richttijd: 2 minuten</a:t>
            </a:r>
          </a:p>
          <a:p>
            <a:endParaRPr lang="nl-BE" dirty="0"/>
          </a:p>
          <a:p>
            <a:r>
              <a:rPr lang="nl-BE" dirty="0"/>
              <a:t>Licht kort de onderwerpen toe die in deze workshop aan bod zullen komen.</a:t>
            </a:r>
          </a:p>
        </p:txBody>
      </p:sp>
      <p:sp>
        <p:nvSpPr>
          <p:cNvPr id="4" name="Tijdelijke aanduiding voor dianummer 3"/>
          <p:cNvSpPr>
            <a:spLocks noGrp="1"/>
          </p:cNvSpPr>
          <p:nvPr>
            <p:ph type="sldNum" sz="quarter" idx="5"/>
          </p:nvPr>
        </p:nvSpPr>
        <p:spPr/>
        <p:txBody>
          <a:bodyPr/>
          <a:lstStyle/>
          <a:p>
            <a:fld id="{B31B1A2C-7C99-FB46-A148-99D484219579}" type="slidenum">
              <a:rPr lang="nl-BE" smtClean="0"/>
              <a:t>4</a:t>
            </a:fld>
            <a:endParaRPr lang="nl-BE"/>
          </a:p>
        </p:txBody>
      </p:sp>
    </p:spTree>
    <p:extLst>
      <p:ext uri="{BB962C8B-B14F-4D97-AF65-F5344CB8AC3E}">
        <p14:creationId xmlns:p14="http://schemas.microsoft.com/office/powerpoint/2010/main" val="1157007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p>
          <a:p>
            <a:endParaRPr lang="nl-BE" dirty="0"/>
          </a:p>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Toon bovenstaande tekst en geef een korte toelichting: onderzoek heeft aangetoond dat Vlamingen niet helemaal goed weten wat de energietransitie precies inhoudt.</a:t>
            </a:r>
          </a:p>
          <a:p>
            <a:endParaRPr lang="nl-BE" dirty="0"/>
          </a:p>
          <a:p>
            <a:r>
              <a:rPr lang="nl-BE" dirty="0"/>
              <a:t>Je kan meteen ook eens de proef op de som nemen en vragen wat de energietransitie precies is? Laat een aantal deelnemers een definitie formuleren.</a:t>
            </a:r>
          </a:p>
          <a:p>
            <a:r>
              <a:rPr lang="nl-BE" dirty="0"/>
              <a:t>Je kan een aantal definities of kernwoorden (op het bord) noteren.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0323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p>
          <a:p>
            <a:endParaRPr lang="nl-BE" dirty="0"/>
          </a:p>
          <a:p>
            <a:r>
              <a:rPr lang="nl-BE" dirty="0"/>
              <a:t>Toon de video van de campagne ‘Mee met de stroom’ van VEKA (Vlaams Energie- en Klimaatagentschap).</a:t>
            </a:r>
          </a:p>
          <a:p>
            <a:r>
              <a:rPr lang="nl-BE" dirty="0"/>
              <a:t>Verwijs na het bekijken van de video nog eens naar de definities die eerder werden gegeven. Zoek naar gelijkenissen of verschillen.</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9949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5 minuten</a:t>
            </a:r>
            <a:endParaRPr lang="nl-BE" dirty="0"/>
          </a:p>
          <a:p>
            <a:endParaRPr lang="nl-BE" dirty="0"/>
          </a:p>
          <a:p>
            <a:r>
              <a:rPr lang="nl-BE" dirty="0"/>
              <a:t>Geef de definitie van de energietransitie (VEKA).</a:t>
            </a:r>
          </a:p>
          <a:p>
            <a:endParaRPr lang="nl-BE" dirty="0"/>
          </a:p>
          <a:p>
            <a:r>
              <a:rPr lang="nl-BE" dirty="0"/>
              <a:t>Verwijs naar de drie pijlers die erin vervat zitten: zuiniger, slimmer en groener.</a:t>
            </a:r>
          </a:p>
          <a:p>
            <a:r>
              <a:rPr lang="nl-BE" dirty="0"/>
              <a:t>Vraag aan de </a:t>
            </a:r>
            <a:r>
              <a:rPr lang="nl-BE" dirty="0" err="1"/>
              <a:t>lerenden</a:t>
            </a:r>
            <a:r>
              <a:rPr lang="nl-BE" dirty="0"/>
              <a:t> wat die kernwoorden voor hen betekenen. Dat kan een concrete actie, doelstelling of toepassing zijn.</a:t>
            </a:r>
          </a:p>
          <a:p>
            <a:r>
              <a:rPr lang="nl-BE" dirty="0"/>
              <a:t>Je kan een aantal kernwoorden naast de drie pijlers noteren. </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9140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1" dirty="0"/>
              <a:t>Richttijd: 7 minuten</a:t>
            </a:r>
          </a:p>
          <a:p>
            <a:endParaRPr lang="nl-BE" dirty="0"/>
          </a:p>
          <a:p>
            <a:r>
              <a:rPr lang="nl-BE" dirty="0"/>
              <a:t>De </a:t>
            </a:r>
            <a:r>
              <a:rPr lang="nl-BE" dirty="0" err="1"/>
              <a:t>lerenden</a:t>
            </a:r>
            <a:r>
              <a:rPr lang="nl-BE" dirty="0"/>
              <a:t> namen ter voorbereiding op deze workshop </a:t>
            </a:r>
            <a:r>
              <a:rPr lang="nl-BE" dirty="0" err="1"/>
              <a:t>leerpad</a:t>
            </a:r>
            <a:r>
              <a:rPr lang="nl-BE" dirty="0"/>
              <a:t> 3 ‘De energietransitie als antwoord op de klimaatverandering’ door.</a:t>
            </a:r>
          </a:p>
          <a:p>
            <a:endParaRPr lang="nl-BE" dirty="0"/>
          </a:p>
          <a:p>
            <a:r>
              <a:rPr lang="nl-BE" dirty="0"/>
              <a:t>Verdeel de groep in 4 kleinere teams van minstens 2 </a:t>
            </a:r>
            <a:r>
              <a:rPr lang="nl-BE" dirty="0" err="1"/>
              <a:t>lerenden</a:t>
            </a:r>
            <a:r>
              <a:rPr lang="nl-BE" dirty="0"/>
              <a:t>. </a:t>
            </a:r>
          </a:p>
          <a:p>
            <a:endParaRPr lang="nl-BE" dirty="0"/>
          </a:p>
          <a:p>
            <a:r>
              <a:rPr lang="nl-BE" dirty="0"/>
              <a:t>Geef elk miniteam één van bovenstaande vragen.</a:t>
            </a:r>
          </a:p>
          <a:p>
            <a:endParaRPr lang="nl-BE" dirty="0"/>
          </a:p>
          <a:p>
            <a:r>
              <a:rPr lang="nl-BE" dirty="0"/>
              <a:t>Geef 5 minuten om op de vraag een 4-tal antwoorden te formuleren. Korte antwoorden of kernwoorden kunnen volstaan. </a:t>
            </a:r>
          </a:p>
          <a:p>
            <a:pPr marL="628650" lvl="1" indent="-171450">
              <a:buFont typeface="Arial" panose="020B0604020202020204" pitchFamily="34" charset="0"/>
              <a:buChar char="•"/>
            </a:pPr>
            <a:r>
              <a:rPr lang="nl-NL" dirty="0"/>
              <a:t>Waarom is de energietransitie nodig, en wel nu meteen?</a:t>
            </a:r>
          </a:p>
          <a:p>
            <a:pPr marL="457200" lvl="1" indent="0">
              <a:buFont typeface="Arial" panose="020B0604020202020204" pitchFamily="34" charset="0"/>
              <a:buNone/>
            </a:pPr>
            <a:r>
              <a:rPr lang="nl-NL" dirty="0"/>
              <a:t>(mogelijke antwoorden: CO2-uitstoot verminderen en klimaatopwarming tegengaan, fossiele brandstoffen geraken uitgeput) </a:t>
            </a:r>
          </a:p>
          <a:p>
            <a:pPr marL="628650" lvl="1" indent="-171450">
              <a:buFont typeface="Arial" panose="020B0604020202020204" pitchFamily="34" charset="0"/>
              <a:buChar char="•"/>
            </a:pPr>
            <a:r>
              <a:rPr lang="nl-NL" dirty="0"/>
              <a:t>Wat willen we met de energietransitie bereiken?</a:t>
            </a:r>
          </a:p>
          <a:p>
            <a:pPr marL="457200" lvl="1" indent="0">
              <a:buFont typeface="Arial" panose="020B0604020202020204" pitchFamily="34" charset="0"/>
              <a:buNone/>
            </a:pPr>
            <a:r>
              <a:rPr lang="nl-NL" dirty="0"/>
              <a:t>(mogelijke antwoorden: minder CO2-uitstoot, opwarming beperken tot 2°C (of 1,5°C) t.o.v. pre-industriële periode)</a:t>
            </a:r>
          </a:p>
          <a:p>
            <a:pPr marL="628650" lvl="1" indent="-171450">
              <a:buFont typeface="Arial" panose="020B0604020202020204" pitchFamily="34" charset="0"/>
              <a:buChar char="•"/>
            </a:pPr>
            <a:r>
              <a:rPr lang="nl-NL" dirty="0"/>
              <a:t>Wat kunnen bedrijven en gezinnen doen om de doelstellingen halen?</a:t>
            </a:r>
          </a:p>
          <a:p>
            <a:pPr marL="457200" lvl="1" indent="0">
              <a:buFont typeface="Arial" panose="020B0604020202020204" pitchFamily="34" charset="0"/>
              <a:buNone/>
            </a:pPr>
            <a:r>
              <a:rPr lang="nl-NL" dirty="0"/>
              <a:t>(mogelijke antwoorden: zonnepanelen plaatsen, energie delen, minder energie verbruiken)</a:t>
            </a:r>
          </a:p>
          <a:p>
            <a:pPr marL="628650" lvl="1" indent="-171450">
              <a:buFont typeface="Arial" panose="020B0604020202020204" pitchFamily="34" charset="0"/>
              <a:buChar char="•"/>
            </a:pPr>
            <a:r>
              <a:rPr lang="nl-NL" dirty="0"/>
              <a:t>Hoe zal de energietransitie ons leven veranderen?</a:t>
            </a:r>
          </a:p>
          <a:p>
            <a:pPr marL="457200" lvl="1" indent="0">
              <a:buFont typeface="Arial" panose="020B0604020202020204" pitchFamily="34" charset="0"/>
              <a:buNone/>
            </a:pPr>
            <a:r>
              <a:rPr lang="nl-NL" dirty="0"/>
              <a:t>(mogelijk antwoord: anders en minder consumeren van energie en goederen, ons anders en minder verplaatsen)</a:t>
            </a:r>
          </a:p>
          <a:p>
            <a:endParaRPr lang="nl-BE" dirty="0"/>
          </a:p>
          <a:p>
            <a:r>
              <a:rPr lang="nl-BE" dirty="0"/>
              <a:t>Om deze oefening wat vlotter te laten verlopen, kan je de link naar </a:t>
            </a:r>
            <a:r>
              <a:rPr lang="nl-BE" dirty="0" err="1"/>
              <a:t>leerpad</a:t>
            </a:r>
            <a:r>
              <a:rPr lang="nl-BE" dirty="0"/>
              <a:t> 3 nog eens meegeven of extra bronnenmateriaal toevoegen. Daarvoor is natuurlijk wat meer tijd nodig.</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538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b="1" dirty="0"/>
              <a:t>Richttijd: 10 minuten</a:t>
            </a:r>
          </a:p>
          <a:p>
            <a:endParaRPr lang="nl-BE" dirty="0"/>
          </a:p>
          <a:p>
            <a:r>
              <a:rPr lang="nl-BE" dirty="0"/>
              <a:t>In deze tabel kan je de antwoorden/kernwoorden van de mini-teams noteren.</a:t>
            </a:r>
          </a:p>
          <a:p>
            <a:endParaRPr lang="nl-BE" dirty="0"/>
          </a:p>
          <a:p>
            <a:r>
              <a:rPr lang="nl-BE" dirty="0"/>
              <a:t>Merk je dat dit moeizaam gaat, dan kan je de voorgestelde kernwoorden tevoorschijn klikken. De bedoeling is dat de </a:t>
            </a:r>
            <a:r>
              <a:rPr lang="nl-BE" dirty="0" err="1"/>
              <a:t>lerenden</a:t>
            </a:r>
            <a:r>
              <a:rPr lang="nl-BE" dirty="0"/>
              <a:t> bepalen in welke categorie deze kernwoorden thuishoren.</a:t>
            </a:r>
          </a:p>
          <a:p>
            <a:endParaRPr lang="nl-BE" dirty="0"/>
          </a:p>
          <a:p>
            <a:r>
              <a:rPr lang="nl-BE" dirty="0"/>
              <a:t>Je kan bij elk kernwoord een korte toelichting formuleren, bijvoorbeeld aan de hand van een leergesprek.</a:t>
            </a:r>
          </a:p>
          <a:p>
            <a:r>
              <a:rPr lang="nl-BE" dirty="0"/>
              <a:t>Mogelijke vraag: “Wat verstaan we onder X?”, “Waarom hoort X in deze categorie thuis?”, “Kan je een concreet voorbeeld geven van X?” etc.</a:t>
            </a: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1A2C-7C99-FB46-A148-99D484219579}"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6768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kst met media simpel ">
    <p:spTree>
      <p:nvGrpSpPr>
        <p:cNvPr id="1" name=""/>
        <p:cNvGrpSpPr/>
        <p:nvPr/>
      </p:nvGrpSpPr>
      <p:grpSpPr>
        <a:xfrm>
          <a:off x="0" y="0"/>
          <a:ext cx="0" cy="0"/>
          <a:chOff x="0" y="0"/>
          <a:chExt cx="0" cy="0"/>
        </a:xfrm>
      </p:grpSpPr>
      <p:sp>
        <p:nvSpPr>
          <p:cNvPr id="11" name="Tijdelijke aanduiding voor titel 1">
            <a:extLst>
              <a:ext uri="{FF2B5EF4-FFF2-40B4-BE49-F238E27FC236}">
                <a16:creationId xmlns:a16="http://schemas.microsoft.com/office/drawing/2014/main" id="{E51B3280-34A8-4EAF-6D92-8293CD0D49D5}"/>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13" name="Ondertitel 2">
            <a:extLst>
              <a:ext uri="{FF2B5EF4-FFF2-40B4-BE49-F238E27FC236}">
                <a16:creationId xmlns:a16="http://schemas.microsoft.com/office/drawing/2014/main" id="{D9B3C235-A856-2159-82B5-5C3E3EC34F1C}"/>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
        <p:nvSpPr>
          <p:cNvPr id="18" name="Tijdelijke aanduiding voor inhoud 2">
            <a:extLst>
              <a:ext uri="{FF2B5EF4-FFF2-40B4-BE49-F238E27FC236}">
                <a16:creationId xmlns:a16="http://schemas.microsoft.com/office/drawing/2014/main" id="{FE4B4AB4-6A02-B782-95CE-B3976AC03763}"/>
              </a:ext>
            </a:extLst>
          </p:cNvPr>
          <p:cNvSpPr>
            <a:spLocks noGrp="1"/>
          </p:cNvSpPr>
          <p:nvPr>
            <p:ph idx="13"/>
          </p:nvPr>
        </p:nvSpPr>
        <p:spPr>
          <a:xfrm>
            <a:off x="4996329" y="1765954"/>
            <a:ext cx="6293224" cy="929435"/>
          </a:xfrm>
          <a:prstGeom prst="rect">
            <a:avLst/>
          </a:prstGeom>
        </p:spPr>
        <p:txBody>
          <a:bodyPr anchor="ctr"/>
          <a:lstStyle>
            <a:lvl1pPr marL="0" indent="0">
              <a:buFontTx/>
              <a:buNone/>
              <a:defRPr sz="1700"/>
            </a:lvl1pPr>
            <a:lvl2pPr marL="457200" indent="0">
              <a:buFontTx/>
              <a:buNone/>
              <a:defRPr sz="1700"/>
            </a:lvl2pPr>
            <a:lvl3pPr marL="914400" indent="0">
              <a:buFontTx/>
              <a:buNone/>
              <a:defRPr sz="1700"/>
            </a:lvl3pPr>
            <a:lvl4pPr marL="1371600" indent="0">
              <a:buFontTx/>
              <a:buNone/>
              <a:defRPr sz="1700"/>
            </a:lvl4pPr>
            <a:lvl5pPr marL="1828800" indent="0">
              <a:buFontTx/>
              <a:buNone/>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2" name="Tijdelijke aanduiding voor datum 1">
            <a:extLst>
              <a:ext uri="{FF2B5EF4-FFF2-40B4-BE49-F238E27FC236}">
                <a16:creationId xmlns:a16="http://schemas.microsoft.com/office/drawing/2014/main" id="{01699D27-9997-CD30-13F0-C50C2015C2EB}"/>
              </a:ext>
            </a:extLst>
          </p:cNvPr>
          <p:cNvSpPr>
            <a:spLocks noGrp="1"/>
          </p:cNvSpPr>
          <p:nvPr>
            <p:ph type="dt" sz="half" idx="18"/>
          </p:nvPr>
        </p:nvSpPr>
        <p:spPr/>
        <p:txBody>
          <a:bodyPr/>
          <a:lstStyle/>
          <a:p>
            <a:fld id="{84E7BD26-33B7-40D2-BBCD-CE71D2F71170}" type="datetime3">
              <a:rPr lang="nl-BE" smtClean="0"/>
              <a:pPr/>
              <a:t>26.01.24</a:t>
            </a:fld>
            <a:endParaRPr lang="nl-BE"/>
          </a:p>
        </p:txBody>
      </p:sp>
      <p:sp>
        <p:nvSpPr>
          <p:cNvPr id="3" name="Tijdelijke aanduiding voor voettekst 2">
            <a:extLst>
              <a:ext uri="{FF2B5EF4-FFF2-40B4-BE49-F238E27FC236}">
                <a16:creationId xmlns:a16="http://schemas.microsoft.com/office/drawing/2014/main" id="{2FA11905-A205-C50C-EEF5-650423EDF645}"/>
              </a:ext>
            </a:extLst>
          </p:cNvPr>
          <p:cNvSpPr>
            <a:spLocks noGrp="1"/>
          </p:cNvSpPr>
          <p:nvPr>
            <p:ph type="ftr" sz="quarter" idx="19"/>
          </p:nvPr>
        </p:nvSpPr>
        <p:spPr/>
        <p:txBody>
          <a:bodyPr/>
          <a:lstStyle/>
          <a:p>
            <a:r>
              <a:rPr lang="nl-NL" b="0"/>
              <a:t>|</a:t>
            </a:r>
            <a:r>
              <a:rPr lang="nl-NL"/>
              <a:t> EDURGY</a:t>
            </a:r>
            <a:endParaRPr lang="nl-BE"/>
          </a:p>
        </p:txBody>
      </p:sp>
      <p:sp>
        <p:nvSpPr>
          <p:cNvPr id="4" name="Tijdelijke aanduiding voor dianummer 3">
            <a:extLst>
              <a:ext uri="{FF2B5EF4-FFF2-40B4-BE49-F238E27FC236}">
                <a16:creationId xmlns:a16="http://schemas.microsoft.com/office/drawing/2014/main" id="{140CF59B-1640-EE3A-7FB8-986AA0074E9A}"/>
              </a:ext>
            </a:extLst>
          </p:cNvPr>
          <p:cNvSpPr>
            <a:spLocks noGrp="1"/>
          </p:cNvSpPr>
          <p:nvPr>
            <p:ph type="sldNum" sz="quarter" idx="20"/>
          </p:nvPr>
        </p:nvSpPr>
        <p:spPr/>
        <p:txBody>
          <a:bodyPr/>
          <a:lstStyle/>
          <a:p>
            <a:fld id="{99B07E35-A695-46E2-BA3F-DB38E1F5DA38}" type="slidenum">
              <a:rPr lang="nl-BE" smtClean="0"/>
              <a:pPr/>
              <a:t>‹nr.›</a:t>
            </a:fld>
            <a:endParaRPr lang="nl-BE"/>
          </a:p>
        </p:txBody>
      </p:sp>
      <p:sp>
        <p:nvSpPr>
          <p:cNvPr id="5" name="Tijdelijke aanduiding voor inhoud 2">
            <a:extLst>
              <a:ext uri="{FF2B5EF4-FFF2-40B4-BE49-F238E27FC236}">
                <a16:creationId xmlns:a16="http://schemas.microsoft.com/office/drawing/2014/main" id="{3C11EE95-3065-81C5-21CF-21065C13EF57}"/>
              </a:ext>
            </a:extLst>
          </p:cNvPr>
          <p:cNvSpPr>
            <a:spLocks noGrp="1"/>
          </p:cNvSpPr>
          <p:nvPr>
            <p:ph idx="17"/>
          </p:nvPr>
        </p:nvSpPr>
        <p:spPr>
          <a:xfrm>
            <a:off x="4996329" y="2933552"/>
            <a:ext cx="6293224" cy="2863624"/>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4114990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kst of media simpel">
    <p:spTree>
      <p:nvGrpSpPr>
        <p:cNvPr id="1" name=""/>
        <p:cNvGrpSpPr/>
        <p:nvPr/>
      </p:nvGrpSpPr>
      <p:grpSpPr>
        <a:xfrm>
          <a:off x="0" y="0"/>
          <a:ext cx="0" cy="0"/>
          <a:chOff x="0" y="0"/>
          <a:chExt cx="0" cy="0"/>
        </a:xfrm>
      </p:grpSpPr>
      <p:sp>
        <p:nvSpPr>
          <p:cNvPr id="18" name="Tijdelijke aanduiding voor inhoud 2">
            <a:extLst>
              <a:ext uri="{FF2B5EF4-FFF2-40B4-BE49-F238E27FC236}">
                <a16:creationId xmlns:a16="http://schemas.microsoft.com/office/drawing/2014/main" id="{FE4B4AB4-6A02-B782-95CE-B3976AC03763}"/>
              </a:ext>
            </a:extLst>
          </p:cNvPr>
          <p:cNvSpPr>
            <a:spLocks noGrp="1"/>
          </p:cNvSpPr>
          <p:nvPr>
            <p:ph idx="13"/>
          </p:nvPr>
        </p:nvSpPr>
        <p:spPr>
          <a:xfrm>
            <a:off x="5085976" y="2235201"/>
            <a:ext cx="6149789" cy="3633694"/>
          </a:xfrm>
          <a:prstGeom prst="rect">
            <a:avLst/>
          </a:prstGeom>
        </p:spPr>
        <p:txBody>
          <a:bodyPr/>
          <a:lstStyle>
            <a:lvl1pPr>
              <a:defRPr sz="1700"/>
            </a:lvl1pPr>
            <a:lvl2pPr marL="685800" indent="-228600">
              <a:buClr>
                <a:schemeClr val="accent5"/>
              </a:buClr>
              <a:buFont typeface="Wingdings 3" panose="05040102010807070707" pitchFamily="18" charset="2"/>
              <a:buChar char=""/>
              <a:defRPr sz="1700"/>
            </a:lvl2pPr>
            <a:lvl3pPr marL="1143000" indent="-228600">
              <a:buClr>
                <a:schemeClr val="accent5"/>
              </a:buClr>
              <a:buFont typeface="Wingdings 3" panose="05040102010807070707" pitchFamily="18" charset="2"/>
              <a:buChar char=""/>
              <a:defRPr sz="1700"/>
            </a:lvl3pPr>
            <a:lvl4pPr marL="1600200" indent="-228600">
              <a:buClr>
                <a:schemeClr val="accent5"/>
              </a:buClr>
              <a:buFont typeface="Wingdings 3" panose="05040102010807070707" pitchFamily="18" charset="2"/>
              <a:buChar char=""/>
              <a:defRPr sz="1700"/>
            </a:lvl4pPr>
            <a:lvl5pPr marL="2057400" indent="-228600">
              <a:buClr>
                <a:schemeClr val="accent5"/>
              </a:buClr>
              <a:buFont typeface="Wingdings 3" panose="05040102010807070707" pitchFamily="18" charset="2"/>
              <a:buChar char=""/>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2" name="Tijdelijke aanduiding voor datum 1">
            <a:extLst>
              <a:ext uri="{FF2B5EF4-FFF2-40B4-BE49-F238E27FC236}">
                <a16:creationId xmlns:a16="http://schemas.microsoft.com/office/drawing/2014/main" id="{9385D14D-E0E0-1047-B9D1-5B25A5A90E2E}"/>
              </a:ext>
            </a:extLst>
          </p:cNvPr>
          <p:cNvSpPr>
            <a:spLocks noGrp="1"/>
          </p:cNvSpPr>
          <p:nvPr>
            <p:ph type="dt" sz="half" idx="14"/>
          </p:nvPr>
        </p:nvSpPr>
        <p:spPr/>
        <p:txBody>
          <a:bodyPr/>
          <a:lstStyle/>
          <a:p>
            <a:fld id="{84E7BD26-33B7-40D2-BBCD-CE71D2F71170}" type="datetime3">
              <a:rPr lang="nl-BE" smtClean="0"/>
              <a:pPr/>
              <a:t>26.01.24</a:t>
            </a:fld>
            <a:endParaRPr lang="nl-BE"/>
          </a:p>
        </p:txBody>
      </p:sp>
      <p:sp>
        <p:nvSpPr>
          <p:cNvPr id="3" name="Tijdelijke aanduiding voor voettekst 2">
            <a:extLst>
              <a:ext uri="{FF2B5EF4-FFF2-40B4-BE49-F238E27FC236}">
                <a16:creationId xmlns:a16="http://schemas.microsoft.com/office/drawing/2014/main" id="{6FF5A1CE-0839-026D-1DDB-53088E9D65E5}"/>
              </a:ext>
            </a:extLst>
          </p:cNvPr>
          <p:cNvSpPr>
            <a:spLocks noGrp="1"/>
          </p:cNvSpPr>
          <p:nvPr>
            <p:ph type="ftr" sz="quarter" idx="15"/>
          </p:nvPr>
        </p:nvSpPr>
        <p:spPr/>
        <p:txBody>
          <a:bodyPr/>
          <a:lstStyle/>
          <a:p>
            <a:r>
              <a:rPr lang="nl-NL" b="0"/>
              <a:t>|</a:t>
            </a:r>
            <a:r>
              <a:rPr lang="nl-NL"/>
              <a:t> EDURGY</a:t>
            </a:r>
            <a:endParaRPr lang="nl-BE"/>
          </a:p>
        </p:txBody>
      </p:sp>
      <p:sp>
        <p:nvSpPr>
          <p:cNvPr id="4" name="Tijdelijke aanduiding voor dianummer 3">
            <a:extLst>
              <a:ext uri="{FF2B5EF4-FFF2-40B4-BE49-F238E27FC236}">
                <a16:creationId xmlns:a16="http://schemas.microsoft.com/office/drawing/2014/main" id="{38C236DA-CA3E-0BB7-738D-97A8B6F08565}"/>
              </a:ext>
            </a:extLst>
          </p:cNvPr>
          <p:cNvSpPr>
            <a:spLocks noGrp="1"/>
          </p:cNvSpPr>
          <p:nvPr>
            <p:ph type="sldNum" sz="quarter" idx="16"/>
          </p:nvPr>
        </p:nvSpPr>
        <p:spPr/>
        <p:txBody>
          <a:bodyPr/>
          <a:lstStyle/>
          <a:p>
            <a:fld id="{99B07E35-A695-46E2-BA3F-DB38E1F5DA38}" type="slidenum">
              <a:rPr lang="nl-BE" smtClean="0"/>
              <a:pPr/>
              <a:t>‹nr.›</a:t>
            </a:fld>
            <a:endParaRPr lang="nl-BE"/>
          </a:p>
        </p:txBody>
      </p:sp>
      <p:sp>
        <p:nvSpPr>
          <p:cNvPr id="5" name="Tijdelijke aanduiding voor titel 1">
            <a:extLst>
              <a:ext uri="{FF2B5EF4-FFF2-40B4-BE49-F238E27FC236}">
                <a16:creationId xmlns:a16="http://schemas.microsoft.com/office/drawing/2014/main" id="{C6F70600-C019-08D7-AB9B-42FDD9B708F1}"/>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6" name="Ondertitel 2">
            <a:extLst>
              <a:ext uri="{FF2B5EF4-FFF2-40B4-BE49-F238E27FC236}">
                <a16:creationId xmlns:a16="http://schemas.microsoft.com/office/drawing/2014/main" id="{B9A6D711-E865-DE57-B2C0-AAA452F31707}"/>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Tree>
    <p:extLst>
      <p:ext uri="{BB962C8B-B14F-4D97-AF65-F5344CB8AC3E}">
        <p14:creationId xmlns:p14="http://schemas.microsoft.com/office/powerpoint/2010/main" val="2442717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edia slide">
    <p:spTree>
      <p:nvGrpSpPr>
        <p:cNvPr id="1" name=""/>
        <p:cNvGrpSpPr/>
        <p:nvPr/>
      </p:nvGrpSpPr>
      <p:grpSpPr>
        <a:xfrm>
          <a:off x="0" y="0"/>
          <a:ext cx="0" cy="0"/>
          <a:chOff x="0" y="0"/>
          <a:chExt cx="0" cy="0"/>
        </a:xfrm>
      </p:grpSpPr>
      <p:sp>
        <p:nvSpPr>
          <p:cNvPr id="10" name="Tijdelijke aanduiding voor inhoud 2">
            <a:extLst>
              <a:ext uri="{FF2B5EF4-FFF2-40B4-BE49-F238E27FC236}">
                <a16:creationId xmlns:a16="http://schemas.microsoft.com/office/drawing/2014/main" id="{1D339E9C-321B-E858-AD41-28C6645F5B84}"/>
              </a:ext>
            </a:extLst>
          </p:cNvPr>
          <p:cNvSpPr>
            <a:spLocks noGrp="1"/>
          </p:cNvSpPr>
          <p:nvPr>
            <p:ph idx="17"/>
          </p:nvPr>
        </p:nvSpPr>
        <p:spPr>
          <a:xfrm>
            <a:off x="5219282" y="1843494"/>
            <a:ext cx="2804129" cy="3710141"/>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5" name="Tijdelijke aanduiding voor inhoud 2">
            <a:extLst>
              <a:ext uri="{FF2B5EF4-FFF2-40B4-BE49-F238E27FC236}">
                <a16:creationId xmlns:a16="http://schemas.microsoft.com/office/drawing/2014/main" id="{A8C5CF8B-FF4F-D81A-E520-3375FB50267D}"/>
              </a:ext>
            </a:extLst>
          </p:cNvPr>
          <p:cNvSpPr>
            <a:spLocks noGrp="1"/>
          </p:cNvSpPr>
          <p:nvPr>
            <p:ph idx="18" hasCustomPrompt="1"/>
          </p:nvPr>
        </p:nvSpPr>
        <p:spPr>
          <a:xfrm>
            <a:off x="8303144" y="1843494"/>
            <a:ext cx="2804129" cy="3710142"/>
          </a:xfrm>
          <a:prstGeom prst="rect">
            <a:avLst/>
          </a:prstGeom>
        </p:spPr>
        <p:txBody>
          <a:bodyPr/>
          <a:lstStyle>
            <a:lvl1pPr marL="0" indent="0" algn="just">
              <a:buNone/>
              <a:defRPr sz="1700"/>
            </a:lvl1pPr>
            <a:lvl2pPr marL="685800" indent="-228600" algn="just">
              <a:buClr>
                <a:schemeClr val="accent4"/>
              </a:buClr>
              <a:buFont typeface="Wingdings 3" panose="05040102010807070707" pitchFamily="18" charset="2"/>
              <a:buChar char="ê"/>
              <a:defRPr/>
            </a:lvl2pPr>
            <a:lvl3pPr marL="1143000" indent="-228600" algn="just">
              <a:buClr>
                <a:schemeClr val="accent4"/>
              </a:buClr>
              <a:buFont typeface="Wingdings 3" panose="05040102010807070707" pitchFamily="18" charset="2"/>
              <a:buChar char="ê"/>
              <a:defRPr/>
            </a:lvl3pPr>
            <a:lvl4pPr marL="1600200" indent="-228600" algn="just">
              <a:buClr>
                <a:schemeClr val="accent4"/>
              </a:buClr>
              <a:buFont typeface="Wingdings 3" panose="05040102010807070707" pitchFamily="18" charset="2"/>
              <a:buChar char="ê"/>
              <a:defRPr/>
            </a:lvl4pPr>
            <a:lvl5pPr marL="2057400" indent="-228600" algn="just">
              <a:buClr>
                <a:schemeClr val="accent4"/>
              </a:buClr>
              <a:buFont typeface="Wingdings 3" panose="05040102010807070707" pitchFamily="18" charset="2"/>
              <a:buChar char="ê"/>
              <a:defRPr/>
            </a:lvl5pPr>
          </a:lstStyle>
          <a:p>
            <a:pPr lvl="0"/>
            <a:r>
              <a:rPr lang="nl-BE"/>
              <a:t>Foto/media</a:t>
            </a:r>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p:txBody>
          <a:bodyPr/>
          <a:lstStyle/>
          <a:p>
            <a:fld id="{99B07E35-A695-46E2-BA3F-DB38E1F5DA38}" type="slidenum">
              <a:rPr lang="nl-BE" smtClean="0"/>
              <a:pPr/>
              <a:t>‹nr.›</a:t>
            </a:fld>
            <a:endParaRPr lang="nl-BE"/>
          </a:p>
        </p:txBody>
      </p:sp>
      <p:sp>
        <p:nvSpPr>
          <p:cNvPr id="2" name="Tijdelijke aanduiding voor titel 1">
            <a:extLst>
              <a:ext uri="{FF2B5EF4-FFF2-40B4-BE49-F238E27FC236}">
                <a16:creationId xmlns:a16="http://schemas.microsoft.com/office/drawing/2014/main" id="{55A9274D-081F-D4F8-5A30-023295B2714A}"/>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4" name="Ondertitel 2">
            <a:extLst>
              <a:ext uri="{FF2B5EF4-FFF2-40B4-BE49-F238E27FC236}">
                <a16:creationId xmlns:a16="http://schemas.microsoft.com/office/drawing/2014/main" id="{BADBE3A8-A8F4-A4AB-A35F-2A093976A555}"/>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Tree>
    <p:extLst>
      <p:ext uri="{BB962C8B-B14F-4D97-AF65-F5344CB8AC3E}">
        <p14:creationId xmlns:p14="http://schemas.microsoft.com/office/powerpoint/2010/main" val="616819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dia slide met extra tekst">
    <p:spTree>
      <p:nvGrpSpPr>
        <p:cNvPr id="1" name=""/>
        <p:cNvGrpSpPr/>
        <p:nvPr/>
      </p:nvGrpSpPr>
      <p:grpSpPr>
        <a:xfrm>
          <a:off x="0" y="0"/>
          <a:ext cx="0" cy="0"/>
          <a:chOff x="0" y="0"/>
          <a:chExt cx="0" cy="0"/>
        </a:xfrm>
      </p:grpSpPr>
      <p:sp>
        <p:nvSpPr>
          <p:cNvPr id="10" name="Tijdelijke aanduiding voor inhoud 2">
            <a:extLst>
              <a:ext uri="{FF2B5EF4-FFF2-40B4-BE49-F238E27FC236}">
                <a16:creationId xmlns:a16="http://schemas.microsoft.com/office/drawing/2014/main" id="{1D339E9C-321B-E858-AD41-28C6645F5B84}"/>
              </a:ext>
            </a:extLst>
          </p:cNvPr>
          <p:cNvSpPr>
            <a:spLocks noGrp="1"/>
          </p:cNvSpPr>
          <p:nvPr>
            <p:ph idx="17"/>
          </p:nvPr>
        </p:nvSpPr>
        <p:spPr>
          <a:xfrm>
            <a:off x="5219282" y="2814918"/>
            <a:ext cx="2819071" cy="2738717"/>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5" name="Tijdelijke aanduiding voor inhoud 2">
            <a:extLst>
              <a:ext uri="{FF2B5EF4-FFF2-40B4-BE49-F238E27FC236}">
                <a16:creationId xmlns:a16="http://schemas.microsoft.com/office/drawing/2014/main" id="{A8C5CF8B-FF4F-D81A-E520-3375FB50267D}"/>
              </a:ext>
            </a:extLst>
          </p:cNvPr>
          <p:cNvSpPr>
            <a:spLocks noGrp="1"/>
          </p:cNvSpPr>
          <p:nvPr>
            <p:ph idx="18" hasCustomPrompt="1"/>
          </p:nvPr>
        </p:nvSpPr>
        <p:spPr>
          <a:xfrm>
            <a:off x="8288202" y="2814918"/>
            <a:ext cx="2819071" cy="2738718"/>
          </a:xfrm>
          <a:prstGeom prst="rect">
            <a:avLst/>
          </a:prstGeom>
        </p:spPr>
        <p:txBody>
          <a:bodyPr/>
          <a:lstStyle>
            <a:lvl1pPr marL="0" indent="0" algn="just">
              <a:buNone/>
              <a:defRPr sz="1700"/>
            </a:lvl1pPr>
            <a:lvl2pPr marL="685800" indent="-228600" algn="just">
              <a:buClr>
                <a:schemeClr val="accent4"/>
              </a:buClr>
              <a:buFont typeface="Wingdings 3" panose="05040102010807070707" pitchFamily="18" charset="2"/>
              <a:buChar char="ê"/>
              <a:defRPr/>
            </a:lvl2pPr>
            <a:lvl3pPr marL="1143000" indent="-228600" algn="just">
              <a:buClr>
                <a:schemeClr val="accent4"/>
              </a:buClr>
              <a:buFont typeface="Wingdings 3" panose="05040102010807070707" pitchFamily="18" charset="2"/>
              <a:buChar char="ê"/>
              <a:defRPr/>
            </a:lvl3pPr>
            <a:lvl4pPr marL="1600200" indent="-228600" algn="just">
              <a:buClr>
                <a:schemeClr val="accent4"/>
              </a:buClr>
              <a:buFont typeface="Wingdings 3" panose="05040102010807070707" pitchFamily="18" charset="2"/>
              <a:buChar char="ê"/>
              <a:defRPr/>
            </a:lvl4pPr>
            <a:lvl5pPr marL="2057400" indent="-228600" algn="just">
              <a:buClr>
                <a:schemeClr val="accent4"/>
              </a:buClr>
              <a:buFont typeface="Wingdings 3" panose="05040102010807070707" pitchFamily="18" charset="2"/>
              <a:buChar char="ê"/>
              <a:defRPr/>
            </a:lvl5pPr>
          </a:lstStyle>
          <a:p>
            <a:pPr lvl="0"/>
            <a:r>
              <a:rPr lang="nl-BE"/>
              <a:t>Foto/media</a:t>
            </a:r>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p:txBody>
          <a:bodyPr/>
          <a:lstStyle/>
          <a:p>
            <a:fld id="{99B07E35-A695-46E2-BA3F-DB38E1F5DA38}" type="slidenum">
              <a:rPr lang="nl-BE" smtClean="0"/>
              <a:pPr/>
              <a:t>‹nr.›</a:t>
            </a:fld>
            <a:endParaRPr lang="nl-BE"/>
          </a:p>
        </p:txBody>
      </p:sp>
      <p:sp>
        <p:nvSpPr>
          <p:cNvPr id="2" name="Tijdelijke aanduiding voor titel 1">
            <a:extLst>
              <a:ext uri="{FF2B5EF4-FFF2-40B4-BE49-F238E27FC236}">
                <a16:creationId xmlns:a16="http://schemas.microsoft.com/office/drawing/2014/main" id="{55A9274D-081F-D4F8-5A30-023295B2714A}"/>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4" name="Ondertitel 2">
            <a:extLst>
              <a:ext uri="{FF2B5EF4-FFF2-40B4-BE49-F238E27FC236}">
                <a16:creationId xmlns:a16="http://schemas.microsoft.com/office/drawing/2014/main" id="{BADBE3A8-A8F4-A4AB-A35F-2A093976A555}"/>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
        <p:nvSpPr>
          <p:cNvPr id="7" name="Tijdelijke aanduiding voor inhoud 2">
            <a:extLst>
              <a:ext uri="{FF2B5EF4-FFF2-40B4-BE49-F238E27FC236}">
                <a16:creationId xmlns:a16="http://schemas.microsoft.com/office/drawing/2014/main" id="{BB30FDD2-33E1-DBB3-B225-79DED439D6EC}"/>
              </a:ext>
            </a:extLst>
          </p:cNvPr>
          <p:cNvSpPr>
            <a:spLocks noGrp="1"/>
          </p:cNvSpPr>
          <p:nvPr>
            <p:ph idx="23"/>
          </p:nvPr>
        </p:nvSpPr>
        <p:spPr>
          <a:xfrm>
            <a:off x="5219282" y="1488140"/>
            <a:ext cx="5887991" cy="1177366"/>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4177329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onderwerpen">
    <p:spTree>
      <p:nvGrpSpPr>
        <p:cNvPr id="1" name=""/>
        <p:cNvGrpSpPr/>
        <p:nvPr/>
      </p:nvGrpSpPr>
      <p:grpSpPr>
        <a:xfrm>
          <a:off x="0" y="0"/>
          <a:ext cx="0" cy="0"/>
          <a:chOff x="0" y="0"/>
          <a:chExt cx="0" cy="0"/>
        </a:xfrm>
      </p:grpSpPr>
      <p:sp>
        <p:nvSpPr>
          <p:cNvPr id="2" name="Tijdelijke aanduiding voor tekst 2">
            <a:extLst>
              <a:ext uri="{FF2B5EF4-FFF2-40B4-BE49-F238E27FC236}">
                <a16:creationId xmlns:a16="http://schemas.microsoft.com/office/drawing/2014/main" id="{B92C0695-BC90-5B1B-062B-A9C86EF8765F}"/>
              </a:ext>
            </a:extLst>
          </p:cNvPr>
          <p:cNvSpPr>
            <a:spLocks noGrp="1"/>
          </p:cNvSpPr>
          <p:nvPr>
            <p:ph type="body" idx="13" hasCustomPrompt="1"/>
          </p:nvPr>
        </p:nvSpPr>
        <p:spPr>
          <a:xfrm>
            <a:off x="5237212" y="1843252"/>
            <a:ext cx="2854929" cy="1090123"/>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4" name="Tijdelijke aanduiding voor tekst 2">
            <a:extLst>
              <a:ext uri="{FF2B5EF4-FFF2-40B4-BE49-F238E27FC236}">
                <a16:creationId xmlns:a16="http://schemas.microsoft.com/office/drawing/2014/main" id="{FE985CF4-134D-81B1-6A16-9DE6979AF21E}"/>
              </a:ext>
            </a:extLst>
          </p:cNvPr>
          <p:cNvSpPr>
            <a:spLocks noGrp="1"/>
          </p:cNvSpPr>
          <p:nvPr>
            <p:ph type="body" idx="14" hasCustomPrompt="1"/>
          </p:nvPr>
        </p:nvSpPr>
        <p:spPr>
          <a:xfrm>
            <a:off x="8270274" y="1843251"/>
            <a:ext cx="2854929" cy="1090123"/>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10" name="Tijdelijke aanduiding voor inhoud 2">
            <a:extLst>
              <a:ext uri="{FF2B5EF4-FFF2-40B4-BE49-F238E27FC236}">
                <a16:creationId xmlns:a16="http://schemas.microsoft.com/office/drawing/2014/main" id="{1D339E9C-321B-E858-AD41-28C6645F5B84}"/>
              </a:ext>
            </a:extLst>
          </p:cNvPr>
          <p:cNvSpPr>
            <a:spLocks noGrp="1"/>
          </p:cNvSpPr>
          <p:nvPr>
            <p:ph idx="17"/>
          </p:nvPr>
        </p:nvSpPr>
        <p:spPr>
          <a:xfrm>
            <a:off x="5237212" y="3038854"/>
            <a:ext cx="2854929" cy="2620083"/>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5" name="Tijdelijke aanduiding voor inhoud 2">
            <a:extLst>
              <a:ext uri="{FF2B5EF4-FFF2-40B4-BE49-F238E27FC236}">
                <a16:creationId xmlns:a16="http://schemas.microsoft.com/office/drawing/2014/main" id="{A8C5CF8B-FF4F-D81A-E520-3375FB50267D}"/>
              </a:ext>
            </a:extLst>
          </p:cNvPr>
          <p:cNvSpPr>
            <a:spLocks noGrp="1"/>
          </p:cNvSpPr>
          <p:nvPr>
            <p:ph idx="18"/>
          </p:nvPr>
        </p:nvSpPr>
        <p:spPr>
          <a:xfrm>
            <a:off x="8270274" y="3038854"/>
            <a:ext cx="2854929" cy="2620083"/>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p:txBody>
          <a:bodyPr/>
          <a:lstStyle/>
          <a:p>
            <a:fld id="{99B07E35-A695-46E2-BA3F-DB38E1F5DA38}" type="slidenum">
              <a:rPr lang="nl-BE" smtClean="0"/>
              <a:pPr/>
              <a:t>‹nr.›</a:t>
            </a:fld>
            <a:endParaRPr lang="nl-BE"/>
          </a:p>
        </p:txBody>
      </p:sp>
      <p:sp>
        <p:nvSpPr>
          <p:cNvPr id="7" name="Tijdelijke aanduiding voor titel 1">
            <a:extLst>
              <a:ext uri="{FF2B5EF4-FFF2-40B4-BE49-F238E27FC236}">
                <a16:creationId xmlns:a16="http://schemas.microsoft.com/office/drawing/2014/main" id="{0BB1C0E3-96E9-BE74-F9DD-CEC06476CFD0}"/>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8" name="Ondertitel 2">
            <a:extLst>
              <a:ext uri="{FF2B5EF4-FFF2-40B4-BE49-F238E27FC236}">
                <a16:creationId xmlns:a16="http://schemas.microsoft.com/office/drawing/2014/main" id="{49D69667-9977-1C4B-781F-7CF4AD0B9381}"/>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Tree>
    <p:extLst>
      <p:ext uri="{BB962C8B-B14F-4D97-AF65-F5344CB8AC3E}">
        <p14:creationId xmlns:p14="http://schemas.microsoft.com/office/powerpoint/2010/main" val="706256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onderwerpen">
    <p:spTree>
      <p:nvGrpSpPr>
        <p:cNvPr id="1" name=""/>
        <p:cNvGrpSpPr/>
        <p:nvPr/>
      </p:nvGrpSpPr>
      <p:grpSpPr>
        <a:xfrm>
          <a:off x="0" y="0"/>
          <a:ext cx="0" cy="0"/>
          <a:chOff x="0" y="0"/>
          <a:chExt cx="0" cy="0"/>
        </a:xfrm>
      </p:grpSpPr>
      <p:sp>
        <p:nvSpPr>
          <p:cNvPr id="2" name="Tijdelijke aanduiding voor tekst 2">
            <a:extLst>
              <a:ext uri="{FF2B5EF4-FFF2-40B4-BE49-F238E27FC236}">
                <a16:creationId xmlns:a16="http://schemas.microsoft.com/office/drawing/2014/main" id="{B92C0695-BC90-5B1B-062B-A9C86EF8765F}"/>
              </a:ext>
            </a:extLst>
          </p:cNvPr>
          <p:cNvSpPr>
            <a:spLocks noGrp="1"/>
          </p:cNvSpPr>
          <p:nvPr>
            <p:ph type="body" idx="13" hasCustomPrompt="1"/>
          </p:nvPr>
        </p:nvSpPr>
        <p:spPr>
          <a:xfrm>
            <a:off x="4567847" y="2452852"/>
            <a:ext cx="2238092"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4" name="Tijdelijke aanduiding voor tekst 2">
            <a:extLst>
              <a:ext uri="{FF2B5EF4-FFF2-40B4-BE49-F238E27FC236}">
                <a16:creationId xmlns:a16="http://schemas.microsoft.com/office/drawing/2014/main" id="{FE985CF4-134D-81B1-6A16-9DE6979AF21E}"/>
              </a:ext>
            </a:extLst>
          </p:cNvPr>
          <p:cNvSpPr>
            <a:spLocks noGrp="1"/>
          </p:cNvSpPr>
          <p:nvPr>
            <p:ph type="body" idx="14" hasCustomPrompt="1"/>
          </p:nvPr>
        </p:nvSpPr>
        <p:spPr>
          <a:xfrm>
            <a:off x="6913612" y="2452852"/>
            <a:ext cx="2238092"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8" name="Tijdelijke aanduiding voor tekst 2">
            <a:extLst>
              <a:ext uri="{FF2B5EF4-FFF2-40B4-BE49-F238E27FC236}">
                <a16:creationId xmlns:a16="http://schemas.microsoft.com/office/drawing/2014/main" id="{D14D8D72-78B2-4B2D-67AD-79C840057EFA}"/>
              </a:ext>
            </a:extLst>
          </p:cNvPr>
          <p:cNvSpPr>
            <a:spLocks noGrp="1"/>
          </p:cNvSpPr>
          <p:nvPr>
            <p:ph type="body" idx="16" hasCustomPrompt="1"/>
          </p:nvPr>
        </p:nvSpPr>
        <p:spPr>
          <a:xfrm>
            <a:off x="9259377" y="2452852"/>
            <a:ext cx="2238092"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10" name="Tijdelijke aanduiding voor inhoud 2">
            <a:extLst>
              <a:ext uri="{FF2B5EF4-FFF2-40B4-BE49-F238E27FC236}">
                <a16:creationId xmlns:a16="http://schemas.microsoft.com/office/drawing/2014/main" id="{1D339E9C-321B-E858-AD41-28C6645F5B84}"/>
              </a:ext>
            </a:extLst>
          </p:cNvPr>
          <p:cNvSpPr>
            <a:spLocks noGrp="1"/>
          </p:cNvSpPr>
          <p:nvPr>
            <p:ph idx="17"/>
          </p:nvPr>
        </p:nvSpPr>
        <p:spPr>
          <a:xfrm>
            <a:off x="4567847" y="3386270"/>
            <a:ext cx="2238092" cy="1980251"/>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5" name="Tijdelijke aanduiding voor inhoud 2">
            <a:extLst>
              <a:ext uri="{FF2B5EF4-FFF2-40B4-BE49-F238E27FC236}">
                <a16:creationId xmlns:a16="http://schemas.microsoft.com/office/drawing/2014/main" id="{A8C5CF8B-FF4F-D81A-E520-3375FB50267D}"/>
              </a:ext>
            </a:extLst>
          </p:cNvPr>
          <p:cNvSpPr>
            <a:spLocks noGrp="1"/>
          </p:cNvSpPr>
          <p:nvPr>
            <p:ph idx="18"/>
          </p:nvPr>
        </p:nvSpPr>
        <p:spPr>
          <a:xfrm>
            <a:off x="6913612" y="3386270"/>
            <a:ext cx="2238092" cy="1980251"/>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7" name="Tijdelijke aanduiding voor inhoud 2">
            <a:extLst>
              <a:ext uri="{FF2B5EF4-FFF2-40B4-BE49-F238E27FC236}">
                <a16:creationId xmlns:a16="http://schemas.microsoft.com/office/drawing/2014/main" id="{86FD97BA-E75C-464D-E030-8B85441FF5D8}"/>
              </a:ext>
            </a:extLst>
          </p:cNvPr>
          <p:cNvSpPr>
            <a:spLocks noGrp="1"/>
          </p:cNvSpPr>
          <p:nvPr>
            <p:ph idx="19"/>
          </p:nvPr>
        </p:nvSpPr>
        <p:spPr>
          <a:xfrm>
            <a:off x="9259377" y="3386270"/>
            <a:ext cx="2238092" cy="1980251"/>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p:txBody>
          <a:bodyPr/>
          <a:lstStyle/>
          <a:p>
            <a:fld id="{99B07E35-A695-46E2-BA3F-DB38E1F5DA38}" type="slidenum">
              <a:rPr lang="nl-BE" smtClean="0"/>
              <a:pPr/>
              <a:t>‹nr.›</a:t>
            </a:fld>
            <a:endParaRPr lang="nl-BE"/>
          </a:p>
        </p:txBody>
      </p:sp>
      <p:sp>
        <p:nvSpPr>
          <p:cNvPr id="7" name="Tijdelijke aanduiding voor titel 1">
            <a:extLst>
              <a:ext uri="{FF2B5EF4-FFF2-40B4-BE49-F238E27FC236}">
                <a16:creationId xmlns:a16="http://schemas.microsoft.com/office/drawing/2014/main" id="{ABECE83C-A524-82D8-ED5B-FAAFB2BA0773}"/>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9" name="Ondertitel 2">
            <a:extLst>
              <a:ext uri="{FF2B5EF4-FFF2-40B4-BE49-F238E27FC236}">
                <a16:creationId xmlns:a16="http://schemas.microsoft.com/office/drawing/2014/main" id="{3A0C5517-EACB-1F2D-656B-652438A0D42F}"/>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
        <p:nvSpPr>
          <p:cNvPr id="11" name="Tijdelijke aanduiding voor inhoud 2">
            <a:extLst>
              <a:ext uri="{FF2B5EF4-FFF2-40B4-BE49-F238E27FC236}">
                <a16:creationId xmlns:a16="http://schemas.microsoft.com/office/drawing/2014/main" id="{1F5F147C-5BDE-C8BB-53BD-7EACA8370995}"/>
              </a:ext>
            </a:extLst>
          </p:cNvPr>
          <p:cNvSpPr>
            <a:spLocks noGrp="1"/>
          </p:cNvSpPr>
          <p:nvPr>
            <p:ph idx="28"/>
          </p:nvPr>
        </p:nvSpPr>
        <p:spPr>
          <a:xfrm>
            <a:off x="4567847" y="1352216"/>
            <a:ext cx="6929622" cy="1045883"/>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30904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onderwerpen">
    <p:spTree>
      <p:nvGrpSpPr>
        <p:cNvPr id="1" name=""/>
        <p:cNvGrpSpPr/>
        <p:nvPr/>
      </p:nvGrpSpPr>
      <p:grpSpPr>
        <a:xfrm>
          <a:off x="0" y="0"/>
          <a:ext cx="0" cy="0"/>
          <a:chOff x="0" y="0"/>
          <a:chExt cx="0" cy="0"/>
        </a:xfrm>
      </p:grpSpPr>
      <p:sp>
        <p:nvSpPr>
          <p:cNvPr id="2" name="Tijdelijke aanduiding voor tekst 2">
            <a:extLst>
              <a:ext uri="{FF2B5EF4-FFF2-40B4-BE49-F238E27FC236}">
                <a16:creationId xmlns:a16="http://schemas.microsoft.com/office/drawing/2014/main" id="{B92C0695-BC90-5B1B-062B-A9C86EF8765F}"/>
              </a:ext>
            </a:extLst>
          </p:cNvPr>
          <p:cNvSpPr>
            <a:spLocks noGrp="1"/>
          </p:cNvSpPr>
          <p:nvPr>
            <p:ph type="body" idx="13" hasCustomPrompt="1"/>
          </p:nvPr>
        </p:nvSpPr>
        <p:spPr>
          <a:xfrm>
            <a:off x="4655060" y="2769928"/>
            <a:ext cx="1572977"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4" name="Tijdelijke aanduiding voor tekst 2">
            <a:extLst>
              <a:ext uri="{FF2B5EF4-FFF2-40B4-BE49-F238E27FC236}">
                <a16:creationId xmlns:a16="http://schemas.microsoft.com/office/drawing/2014/main" id="{FE985CF4-134D-81B1-6A16-9DE6979AF21E}"/>
              </a:ext>
            </a:extLst>
          </p:cNvPr>
          <p:cNvSpPr>
            <a:spLocks noGrp="1"/>
          </p:cNvSpPr>
          <p:nvPr>
            <p:ph type="body" idx="14" hasCustomPrompt="1"/>
          </p:nvPr>
        </p:nvSpPr>
        <p:spPr>
          <a:xfrm>
            <a:off x="6403177" y="2769928"/>
            <a:ext cx="1572977"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8" name="Tijdelijke aanduiding voor tekst 2">
            <a:extLst>
              <a:ext uri="{FF2B5EF4-FFF2-40B4-BE49-F238E27FC236}">
                <a16:creationId xmlns:a16="http://schemas.microsoft.com/office/drawing/2014/main" id="{D14D8D72-78B2-4B2D-67AD-79C840057EFA}"/>
              </a:ext>
            </a:extLst>
          </p:cNvPr>
          <p:cNvSpPr>
            <a:spLocks noGrp="1"/>
          </p:cNvSpPr>
          <p:nvPr>
            <p:ph type="body" idx="16" hasCustomPrompt="1"/>
          </p:nvPr>
        </p:nvSpPr>
        <p:spPr>
          <a:xfrm>
            <a:off x="8151294" y="2769928"/>
            <a:ext cx="1572977"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3" name="Tijdelijke aanduiding voor datum 2">
            <a:extLst>
              <a:ext uri="{FF2B5EF4-FFF2-40B4-BE49-F238E27FC236}">
                <a16:creationId xmlns:a16="http://schemas.microsoft.com/office/drawing/2014/main" id="{F4821FE2-3E02-C317-D5DF-D06C2AA5F5B9}"/>
              </a:ext>
            </a:extLst>
          </p:cNvPr>
          <p:cNvSpPr>
            <a:spLocks noGrp="1"/>
          </p:cNvSpPr>
          <p:nvPr>
            <p:ph type="dt" sz="half" idx="20"/>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CAF7C242-68D7-DD31-2A9A-76D428578666}"/>
              </a:ext>
            </a:extLst>
          </p:cNvPr>
          <p:cNvSpPr>
            <a:spLocks noGrp="1"/>
          </p:cNvSpPr>
          <p:nvPr>
            <p:ph type="ftr" sz="quarter" idx="21"/>
          </p:nvPr>
        </p:nvSpPr>
        <p:spPr/>
        <p:txBody>
          <a:bodyPr/>
          <a:lstStyle/>
          <a:p>
            <a:r>
              <a:rPr lang="nl-NL" b="0"/>
              <a:t>|</a:t>
            </a:r>
            <a:r>
              <a:rPr lang="nl-NL"/>
              <a:t> EDURGY</a:t>
            </a:r>
            <a:endParaRPr lang="nl-BE"/>
          </a:p>
        </p:txBody>
      </p:sp>
      <p:sp>
        <p:nvSpPr>
          <p:cNvPr id="6" name="Tijdelijke aanduiding voor dianummer 5">
            <a:extLst>
              <a:ext uri="{FF2B5EF4-FFF2-40B4-BE49-F238E27FC236}">
                <a16:creationId xmlns:a16="http://schemas.microsoft.com/office/drawing/2014/main" id="{41C8D01D-F6B1-0FFA-45A6-15253D0F4B61}"/>
              </a:ext>
            </a:extLst>
          </p:cNvPr>
          <p:cNvSpPr>
            <a:spLocks noGrp="1"/>
          </p:cNvSpPr>
          <p:nvPr>
            <p:ph type="sldNum" sz="quarter" idx="22"/>
          </p:nvPr>
        </p:nvSpPr>
        <p:spPr>
          <a:xfrm>
            <a:off x="11582579" y="6429821"/>
            <a:ext cx="490728" cy="315195"/>
          </a:xfrm>
        </p:spPr>
        <p:txBody>
          <a:bodyPr/>
          <a:lstStyle/>
          <a:p>
            <a:fld id="{99B07E35-A695-46E2-BA3F-DB38E1F5DA38}" type="slidenum">
              <a:rPr lang="nl-BE" smtClean="0"/>
              <a:pPr/>
              <a:t>‹nr.›</a:t>
            </a:fld>
            <a:endParaRPr lang="nl-BE"/>
          </a:p>
        </p:txBody>
      </p:sp>
      <p:sp>
        <p:nvSpPr>
          <p:cNvPr id="7" name="Tijdelijke aanduiding voor tekst 2">
            <a:extLst>
              <a:ext uri="{FF2B5EF4-FFF2-40B4-BE49-F238E27FC236}">
                <a16:creationId xmlns:a16="http://schemas.microsoft.com/office/drawing/2014/main" id="{AC409BF1-B114-5BE8-1C9A-EF4DA7CC3A2E}"/>
              </a:ext>
            </a:extLst>
          </p:cNvPr>
          <p:cNvSpPr>
            <a:spLocks noGrp="1"/>
          </p:cNvSpPr>
          <p:nvPr>
            <p:ph type="body" idx="23" hasCustomPrompt="1"/>
          </p:nvPr>
        </p:nvSpPr>
        <p:spPr>
          <a:xfrm>
            <a:off x="9924109" y="2769928"/>
            <a:ext cx="1572977" cy="823912"/>
          </a:xfrm>
          <a:prstGeom prst="rect">
            <a:avLst/>
          </a:prstGeom>
        </p:spPr>
        <p:txBody>
          <a:bodyPr anchor="b"/>
          <a:lstStyle>
            <a:lvl1pPr marL="0" indent="0" algn="ctr">
              <a:buNone/>
              <a:defRPr sz="1500" b="1" cap="all" normalizeH="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ONDERDEEL</a:t>
            </a:r>
          </a:p>
        </p:txBody>
      </p:sp>
      <p:sp>
        <p:nvSpPr>
          <p:cNvPr id="12" name="Tijdelijke aanduiding voor titel 1">
            <a:extLst>
              <a:ext uri="{FF2B5EF4-FFF2-40B4-BE49-F238E27FC236}">
                <a16:creationId xmlns:a16="http://schemas.microsoft.com/office/drawing/2014/main" id="{9DDC152B-605B-C4C6-1DF1-438D85988801}"/>
              </a:ext>
            </a:extLst>
          </p:cNvPr>
          <p:cNvSpPr>
            <a:spLocks noGrp="1"/>
          </p:cNvSpPr>
          <p:nvPr>
            <p:ph type="title" hasCustomPrompt="1"/>
          </p:nvPr>
        </p:nvSpPr>
        <p:spPr>
          <a:xfrm>
            <a:off x="476742" y="3197085"/>
            <a:ext cx="2702739" cy="590931"/>
          </a:xfrm>
          <a:prstGeom prst="rect">
            <a:avLst/>
          </a:prstGeom>
          <a:noFill/>
        </p:spPr>
        <p:txBody>
          <a:bodyPr wrap="square" rtlCol="0" anchor="b">
            <a:spAutoFit/>
          </a:bodyPr>
          <a:lstStyle>
            <a:lvl1pPr algn="l">
              <a:defRPr lang="nl-BE" sz="1800" b="1" cap="all" baseline="0" dirty="0">
                <a:solidFill>
                  <a:schemeClr val="bg1"/>
                </a:solidFill>
                <a:latin typeface="Verdana" panose="020B0604030504040204" pitchFamily="34" charset="0"/>
                <a:ea typeface="Verdana" panose="020B0604030504040204" pitchFamily="34" charset="0"/>
                <a:cs typeface="+mn-cs"/>
              </a:defRPr>
            </a:lvl1pPr>
          </a:lstStyle>
          <a:p>
            <a:pPr marL="0" lvl="0"/>
            <a:r>
              <a:rPr lang="nl-NL"/>
              <a:t>KLIK OM STIJL TE BEWERKEN</a:t>
            </a:r>
            <a:endParaRPr lang="nl-BE"/>
          </a:p>
        </p:txBody>
      </p:sp>
      <p:sp>
        <p:nvSpPr>
          <p:cNvPr id="14" name="Ondertitel 2">
            <a:extLst>
              <a:ext uri="{FF2B5EF4-FFF2-40B4-BE49-F238E27FC236}">
                <a16:creationId xmlns:a16="http://schemas.microsoft.com/office/drawing/2014/main" id="{46C068C9-CA45-2CE0-E1C3-6B612F15B3ED}"/>
              </a:ext>
            </a:extLst>
          </p:cNvPr>
          <p:cNvSpPr>
            <a:spLocks noGrp="1"/>
          </p:cNvSpPr>
          <p:nvPr>
            <p:ph type="subTitle" idx="1" hasCustomPrompt="1"/>
          </p:nvPr>
        </p:nvSpPr>
        <p:spPr>
          <a:xfrm>
            <a:off x="851647" y="3897873"/>
            <a:ext cx="2327835"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Zet hier een ondertitel of tekstje</a:t>
            </a:r>
            <a:endParaRPr lang="nl-BE"/>
          </a:p>
        </p:txBody>
      </p:sp>
      <p:sp>
        <p:nvSpPr>
          <p:cNvPr id="11" name="Tijdelijke aanduiding voor inhoud 2">
            <a:extLst>
              <a:ext uri="{FF2B5EF4-FFF2-40B4-BE49-F238E27FC236}">
                <a16:creationId xmlns:a16="http://schemas.microsoft.com/office/drawing/2014/main" id="{3235F38D-EC1B-A4F8-821D-1683DFC6D21A}"/>
              </a:ext>
            </a:extLst>
          </p:cNvPr>
          <p:cNvSpPr>
            <a:spLocks noGrp="1"/>
          </p:cNvSpPr>
          <p:nvPr>
            <p:ph idx="17"/>
          </p:nvPr>
        </p:nvSpPr>
        <p:spPr>
          <a:xfrm>
            <a:off x="4655060" y="3683128"/>
            <a:ext cx="1572977" cy="1888435"/>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13" name="Tijdelijke aanduiding voor inhoud 2">
            <a:extLst>
              <a:ext uri="{FF2B5EF4-FFF2-40B4-BE49-F238E27FC236}">
                <a16:creationId xmlns:a16="http://schemas.microsoft.com/office/drawing/2014/main" id="{B1A42C3A-C8F0-0463-F915-38DEDD24CFE9}"/>
              </a:ext>
            </a:extLst>
          </p:cNvPr>
          <p:cNvSpPr>
            <a:spLocks noGrp="1"/>
          </p:cNvSpPr>
          <p:nvPr>
            <p:ph idx="24"/>
          </p:nvPr>
        </p:nvSpPr>
        <p:spPr>
          <a:xfrm>
            <a:off x="6406559" y="3683127"/>
            <a:ext cx="1572977" cy="1888435"/>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a:t>
            </a:r>
            <a:r>
              <a:rPr lang="nl-NL" err="1"/>
              <a:t>niveauv</a:t>
            </a:r>
            <a:endParaRPr lang="nl-BE"/>
          </a:p>
        </p:txBody>
      </p:sp>
      <p:sp>
        <p:nvSpPr>
          <p:cNvPr id="16" name="Tijdelijke aanduiding voor inhoud 2">
            <a:extLst>
              <a:ext uri="{FF2B5EF4-FFF2-40B4-BE49-F238E27FC236}">
                <a16:creationId xmlns:a16="http://schemas.microsoft.com/office/drawing/2014/main" id="{2415429E-D0F6-87BD-B0B8-FC47B0BC9720}"/>
              </a:ext>
            </a:extLst>
          </p:cNvPr>
          <p:cNvSpPr>
            <a:spLocks noGrp="1"/>
          </p:cNvSpPr>
          <p:nvPr>
            <p:ph idx="25"/>
          </p:nvPr>
        </p:nvSpPr>
        <p:spPr>
          <a:xfrm>
            <a:off x="8151293" y="3683126"/>
            <a:ext cx="1572977" cy="1888435"/>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a:t>
            </a:r>
            <a:r>
              <a:rPr lang="nl-NL" err="1"/>
              <a:t>niveauv</a:t>
            </a:r>
            <a:endParaRPr lang="nl-BE"/>
          </a:p>
        </p:txBody>
      </p:sp>
      <p:sp>
        <p:nvSpPr>
          <p:cNvPr id="18" name="Tijdelijke aanduiding voor inhoud 2">
            <a:extLst>
              <a:ext uri="{FF2B5EF4-FFF2-40B4-BE49-F238E27FC236}">
                <a16:creationId xmlns:a16="http://schemas.microsoft.com/office/drawing/2014/main" id="{55715FF5-BD7D-6C97-0B81-44625A80153A}"/>
              </a:ext>
            </a:extLst>
          </p:cNvPr>
          <p:cNvSpPr>
            <a:spLocks noGrp="1"/>
          </p:cNvSpPr>
          <p:nvPr>
            <p:ph idx="26"/>
          </p:nvPr>
        </p:nvSpPr>
        <p:spPr>
          <a:xfrm>
            <a:off x="9924881" y="3683126"/>
            <a:ext cx="1572977" cy="1888435"/>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a:t>
            </a:r>
            <a:r>
              <a:rPr lang="nl-NL" err="1"/>
              <a:t>niveauv</a:t>
            </a:r>
            <a:endParaRPr lang="nl-BE"/>
          </a:p>
        </p:txBody>
      </p:sp>
      <p:sp>
        <p:nvSpPr>
          <p:cNvPr id="10" name="Tijdelijke aanduiding voor inhoud 2">
            <a:extLst>
              <a:ext uri="{FF2B5EF4-FFF2-40B4-BE49-F238E27FC236}">
                <a16:creationId xmlns:a16="http://schemas.microsoft.com/office/drawing/2014/main" id="{DAC4CB04-F2B3-E302-DA6B-D78C58ABA5FF}"/>
              </a:ext>
            </a:extLst>
          </p:cNvPr>
          <p:cNvSpPr>
            <a:spLocks noGrp="1"/>
          </p:cNvSpPr>
          <p:nvPr>
            <p:ph idx="28"/>
          </p:nvPr>
        </p:nvSpPr>
        <p:spPr>
          <a:xfrm>
            <a:off x="4655060" y="1679388"/>
            <a:ext cx="6823456" cy="1045883"/>
          </a:xfrm>
          <a:prstGeom prst="rect">
            <a:avLst/>
          </a:prstGeom>
        </p:spPr>
        <p:txBody>
          <a:bodyPr/>
          <a:lstStyle>
            <a:lvl1pPr algn="just">
              <a:defRPr sz="1700"/>
            </a:lvl1pPr>
            <a:lvl2pPr marL="685800" indent="-228600" algn="just">
              <a:buClr>
                <a:schemeClr val="accent5"/>
              </a:buClr>
              <a:buFont typeface="Wingdings 3" panose="05040102010807070707" pitchFamily="18" charset="2"/>
              <a:buChar char="ê"/>
              <a:defRPr sz="1700"/>
            </a:lvl2pPr>
            <a:lvl3pPr marL="1143000" indent="-228600" algn="just">
              <a:buClr>
                <a:schemeClr val="accent5"/>
              </a:buClr>
              <a:buFont typeface="Wingdings 3" panose="05040102010807070707" pitchFamily="18" charset="2"/>
              <a:buChar char="ê"/>
              <a:defRPr sz="1700"/>
            </a:lvl3pPr>
            <a:lvl4pPr marL="1600200" indent="-228600" algn="just">
              <a:buClr>
                <a:schemeClr val="accent5"/>
              </a:buClr>
              <a:buFont typeface="Wingdings 3" panose="05040102010807070707" pitchFamily="18" charset="2"/>
              <a:buChar char="ê"/>
              <a:defRPr sz="1700"/>
            </a:lvl4pPr>
            <a:lvl5pPr marL="2057400" indent="-228600" algn="just">
              <a:buClr>
                <a:schemeClr val="accent5"/>
              </a:buClr>
              <a:buFont typeface="Wingdings 3" panose="05040102010807070707" pitchFamily="18" charset="2"/>
              <a:buChar char="ê"/>
              <a:defRPr sz="17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3104918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pic>
        <p:nvPicPr>
          <p:cNvPr id="17" name="Graphic 16">
            <a:extLst>
              <a:ext uri="{FF2B5EF4-FFF2-40B4-BE49-F238E27FC236}">
                <a16:creationId xmlns:a16="http://schemas.microsoft.com/office/drawing/2014/main" id="{8AA065EC-912D-5C72-F87C-A0D703657C6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3952874"/>
            <a:ext cx="12191999" cy="2905125"/>
          </a:xfrm>
          <a:prstGeom prst="rect">
            <a:avLst/>
          </a:prstGeom>
        </p:spPr>
      </p:pic>
      <p:sp>
        <p:nvSpPr>
          <p:cNvPr id="7" name="Tijdelijke aanduiding voor titel 1">
            <a:extLst>
              <a:ext uri="{FF2B5EF4-FFF2-40B4-BE49-F238E27FC236}">
                <a16:creationId xmlns:a16="http://schemas.microsoft.com/office/drawing/2014/main" id="{E8FDB04C-65D8-FC50-BFE2-9A458179D2AD}"/>
              </a:ext>
            </a:extLst>
          </p:cNvPr>
          <p:cNvSpPr>
            <a:spLocks noGrp="1"/>
          </p:cNvSpPr>
          <p:nvPr>
            <p:ph type="title" hasCustomPrompt="1"/>
          </p:nvPr>
        </p:nvSpPr>
        <p:spPr>
          <a:xfrm>
            <a:off x="1156074" y="2020047"/>
            <a:ext cx="6428067" cy="1927457"/>
          </a:xfrm>
          <a:prstGeom prst="rect">
            <a:avLst/>
          </a:prstGeom>
        </p:spPr>
        <p:txBody>
          <a:bodyPr vert="horz" lIns="91440" tIns="45720" rIns="91440" bIns="45720" rtlCol="0" anchor="b">
            <a:normAutofit/>
          </a:bodyPr>
          <a:lstStyle>
            <a:lvl1pPr>
              <a:defRPr sz="3500" cap="all" baseline="0">
                <a:solidFill>
                  <a:schemeClr val="accent5"/>
                </a:solidFill>
              </a:defRPr>
            </a:lvl1pPr>
          </a:lstStyle>
          <a:p>
            <a:r>
              <a:rPr lang="nl-NL"/>
              <a:t>TITEL</a:t>
            </a:r>
            <a:endParaRPr lang="nl-BE"/>
          </a:p>
        </p:txBody>
      </p:sp>
      <p:sp>
        <p:nvSpPr>
          <p:cNvPr id="11" name="Tijdelijke aanduiding voor datum 10">
            <a:extLst>
              <a:ext uri="{FF2B5EF4-FFF2-40B4-BE49-F238E27FC236}">
                <a16:creationId xmlns:a16="http://schemas.microsoft.com/office/drawing/2014/main" id="{E6994572-4B02-65EC-3E27-317BCFAE7D3A}"/>
              </a:ext>
            </a:extLst>
          </p:cNvPr>
          <p:cNvSpPr>
            <a:spLocks noGrp="1"/>
          </p:cNvSpPr>
          <p:nvPr>
            <p:ph type="dt" sz="half" idx="10"/>
          </p:nvPr>
        </p:nvSpPr>
        <p:spPr/>
        <p:txBody>
          <a:bodyPr/>
          <a:lstStyle/>
          <a:p>
            <a:fld id="{84E7BD26-33B7-40D2-BBCD-CE71D2F71170}" type="datetime3">
              <a:rPr lang="nl-BE" smtClean="0"/>
              <a:pPr/>
              <a:t>26.01.24</a:t>
            </a:fld>
            <a:endParaRPr lang="nl-BE"/>
          </a:p>
        </p:txBody>
      </p:sp>
      <p:sp>
        <p:nvSpPr>
          <p:cNvPr id="12" name="Tijdelijke aanduiding voor voettekst 11">
            <a:extLst>
              <a:ext uri="{FF2B5EF4-FFF2-40B4-BE49-F238E27FC236}">
                <a16:creationId xmlns:a16="http://schemas.microsoft.com/office/drawing/2014/main" id="{1B834D60-4EF5-79BF-F6E0-D8C462729F0A}"/>
              </a:ext>
            </a:extLst>
          </p:cNvPr>
          <p:cNvSpPr>
            <a:spLocks noGrp="1"/>
          </p:cNvSpPr>
          <p:nvPr>
            <p:ph type="ftr" sz="quarter" idx="11"/>
          </p:nvPr>
        </p:nvSpPr>
        <p:spPr/>
        <p:txBody>
          <a:bodyPr/>
          <a:lstStyle/>
          <a:p>
            <a:r>
              <a:rPr lang="nl-NL" b="0"/>
              <a:t>|</a:t>
            </a:r>
            <a:r>
              <a:rPr lang="nl-NL"/>
              <a:t> EDURGY</a:t>
            </a:r>
            <a:endParaRPr lang="nl-BE"/>
          </a:p>
        </p:txBody>
      </p:sp>
      <p:sp>
        <p:nvSpPr>
          <p:cNvPr id="13" name="Tijdelijke aanduiding voor dianummer 12">
            <a:extLst>
              <a:ext uri="{FF2B5EF4-FFF2-40B4-BE49-F238E27FC236}">
                <a16:creationId xmlns:a16="http://schemas.microsoft.com/office/drawing/2014/main" id="{80CD4819-6A00-800C-3285-C7D8D5FC498C}"/>
              </a:ext>
            </a:extLst>
          </p:cNvPr>
          <p:cNvSpPr>
            <a:spLocks noGrp="1"/>
          </p:cNvSpPr>
          <p:nvPr>
            <p:ph type="sldNum" sz="quarter" idx="12"/>
          </p:nvPr>
        </p:nvSpPr>
        <p:spPr/>
        <p:txBody>
          <a:bodyPr/>
          <a:lstStyle/>
          <a:p>
            <a:fld id="{99B07E35-A695-46E2-BA3F-DB38E1F5DA38}" type="slidenum">
              <a:rPr lang="nl-BE" smtClean="0"/>
              <a:pPr/>
              <a:t>‹nr.›</a:t>
            </a:fld>
            <a:endParaRPr lang="nl-BE"/>
          </a:p>
        </p:txBody>
      </p:sp>
      <p:sp>
        <p:nvSpPr>
          <p:cNvPr id="2" name="Ondertitel 2">
            <a:extLst>
              <a:ext uri="{FF2B5EF4-FFF2-40B4-BE49-F238E27FC236}">
                <a16:creationId xmlns:a16="http://schemas.microsoft.com/office/drawing/2014/main" id="{768495BB-A7B4-9382-668A-E7C802E263C4}"/>
              </a:ext>
            </a:extLst>
          </p:cNvPr>
          <p:cNvSpPr>
            <a:spLocks noGrp="1"/>
          </p:cNvSpPr>
          <p:nvPr>
            <p:ph type="subTitle" idx="1" hasCustomPrompt="1"/>
          </p:nvPr>
        </p:nvSpPr>
        <p:spPr>
          <a:xfrm>
            <a:off x="1156074" y="4130787"/>
            <a:ext cx="5141209" cy="1655762"/>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Hier mag je een beschrijving toevoegen. Zorg ervoor dat je het brandboek goed leest voor je begint met je leermodule/presentatie te maken!</a:t>
            </a:r>
            <a:endParaRPr lang="nl-BE"/>
          </a:p>
        </p:txBody>
      </p:sp>
      <p:pic>
        <p:nvPicPr>
          <p:cNvPr id="3" name="Graphic 2">
            <a:extLst>
              <a:ext uri="{FF2B5EF4-FFF2-40B4-BE49-F238E27FC236}">
                <a16:creationId xmlns:a16="http://schemas.microsoft.com/office/drawing/2014/main" id="{4D5FD7FE-D83C-2885-4E11-12E7F5B1C7E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288105" y="4177700"/>
            <a:ext cx="3539838" cy="878100"/>
          </a:xfrm>
          <a:prstGeom prst="rect">
            <a:avLst/>
          </a:prstGeom>
        </p:spPr>
      </p:pic>
    </p:spTree>
    <p:extLst>
      <p:ext uri="{BB962C8B-B14F-4D97-AF65-F5344CB8AC3E}">
        <p14:creationId xmlns:p14="http://schemas.microsoft.com/office/powerpoint/2010/main" val="3470910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oofdstuk titelpagina of inhoud">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D13553D7-F151-BE32-F2DF-D9204C2F083F}"/>
              </a:ext>
            </a:extLst>
          </p:cNvPr>
          <p:cNvSpPr>
            <a:spLocks noGrp="1"/>
          </p:cNvSpPr>
          <p:nvPr>
            <p:ph type="sldNum" sz="quarter" idx="10"/>
          </p:nvPr>
        </p:nvSpPr>
        <p:spPr/>
        <p:txBody>
          <a:bodyPr/>
          <a:lstStyle/>
          <a:p>
            <a:fld id="{99B07E35-A695-46E2-BA3F-DB38E1F5DA38}" type="slidenum">
              <a:rPr lang="nl-BE" smtClean="0"/>
              <a:pPr/>
              <a:t>‹nr.›</a:t>
            </a:fld>
            <a:endParaRPr lang="nl-BE"/>
          </a:p>
        </p:txBody>
      </p:sp>
      <p:sp>
        <p:nvSpPr>
          <p:cNvPr id="4" name="Tijdelijke aanduiding voor datum 3">
            <a:extLst>
              <a:ext uri="{FF2B5EF4-FFF2-40B4-BE49-F238E27FC236}">
                <a16:creationId xmlns:a16="http://schemas.microsoft.com/office/drawing/2014/main" id="{2C8CB126-504D-D608-6C19-778BCE4929D5}"/>
              </a:ext>
            </a:extLst>
          </p:cNvPr>
          <p:cNvSpPr>
            <a:spLocks noGrp="1"/>
          </p:cNvSpPr>
          <p:nvPr>
            <p:ph type="dt" sz="half" idx="11"/>
          </p:nvPr>
        </p:nvSpPr>
        <p:spPr/>
        <p:txBody>
          <a:bodyPr/>
          <a:lstStyle/>
          <a:p>
            <a:fld id="{84E7BD26-33B7-40D2-BBCD-CE71D2F71170}" type="datetime3">
              <a:rPr lang="nl-BE" smtClean="0"/>
              <a:pPr/>
              <a:t>26.01.24</a:t>
            </a:fld>
            <a:endParaRPr lang="nl-BE"/>
          </a:p>
        </p:txBody>
      </p:sp>
      <p:sp>
        <p:nvSpPr>
          <p:cNvPr id="5" name="Tijdelijke aanduiding voor voettekst 4">
            <a:extLst>
              <a:ext uri="{FF2B5EF4-FFF2-40B4-BE49-F238E27FC236}">
                <a16:creationId xmlns:a16="http://schemas.microsoft.com/office/drawing/2014/main" id="{A6551041-28DD-FFB7-7EF1-9B897CE12602}"/>
              </a:ext>
            </a:extLst>
          </p:cNvPr>
          <p:cNvSpPr>
            <a:spLocks noGrp="1"/>
          </p:cNvSpPr>
          <p:nvPr>
            <p:ph type="ftr" sz="quarter" idx="12"/>
          </p:nvPr>
        </p:nvSpPr>
        <p:spPr/>
        <p:txBody>
          <a:bodyPr/>
          <a:lstStyle/>
          <a:p>
            <a:r>
              <a:rPr lang="nl-NL" b="0"/>
              <a:t>|</a:t>
            </a:r>
            <a:r>
              <a:rPr lang="nl-NL"/>
              <a:t> EDURGY</a:t>
            </a:r>
            <a:endParaRPr lang="nl-BE"/>
          </a:p>
        </p:txBody>
      </p:sp>
      <p:pic>
        <p:nvPicPr>
          <p:cNvPr id="6" name="Graphic 5">
            <a:extLst>
              <a:ext uri="{FF2B5EF4-FFF2-40B4-BE49-F238E27FC236}">
                <a16:creationId xmlns:a16="http://schemas.microsoft.com/office/drawing/2014/main" id="{D6589551-40B3-D9E1-2B44-93421112576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18307" y="1"/>
            <a:ext cx="5448766" cy="6857999"/>
          </a:xfrm>
          <a:prstGeom prst="rect">
            <a:avLst/>
          </a:prstGeom>
        </p:spPr>
      </p:pic>
      <p:sp>
        <p:nvSpPr>
          <p:cNvPr id="7" name="Tijdelijke aanduiding voor titel 1">
            <a:extLst>
              <a:ext uri="{FF2B5EF4-FFF2-40B4-BE49-F238E27FC236}">
                <a16:creationId xmlns:a16="http://schemas.microsoft.com/office/drawing/2014/main" id="{E0217F25-54FA-1EB0-9475-794637EA77E8}"/>
              </a:ext>
            </a:extLst>
          </p:cNvPr>
          <p:cNvSpPr>
            <a:spLocks noGrp="1"/>
          </p:cNvSpPr>
          <p:nvPr>
            <p:ph type="title" hasCustomPrompt="1"/>
          </p:nvPr>
        </p:nvSpPr>
        <p:spPr>
          <a:xfrm>
            <a:off x="1156074" y="2020047"/>
            <a:ext cx="4085291" cy="1927457"/>
          </a:xfrm>
          <a:prstGeom prst="rect">
            <a:avLst/>
          </a:prstGeom>
        </p:spPr>
        <p:txBody>
          <a:bodyPr vert="horz" lIns="91440" tIns="45720" rIns="91440" bIns="45720" rtlCol="0" anchor="b">
            <a:normAutofit/>
          </a:bodyPr>
          <a:lstStyle>
            <a:lvl1pPr>
              <a:defRPr sz="3500" cap="all" baseline="0">
                <a:solidFill>
                  <a:schemeClr val="accent5"/>
                </a:solidFill>
              </a:defRPr>
            </a:lvl1pPr>
          </a:lstStyle>
          <a:p>
            <a:r>
              <a:rPr lang="nl-NL"/>
              <a:t>TITEL</a:t>
            </a:r>
            <a:endParaRPr lang="nl-BE"/>
          </a:p>
        </p:txBody>
      </p:sp>
      <p:sp>
        <p:nvSpPr>
          <p:cNvPr id="9" name="Tijdelijke aanduiding voor inhoud 2">
            <a:extLst>
              <a:ext uri="{FF2B5EF4-FFF2-40B4-BE49-F238E27FC236}">
                <a16:creationId xmlns:a16="http://schemas.microsoft.com/office/drawing/2014/main" id="{F8C86366-33B7-F07D-CEE3-9A21D645E036}"/>
              </a:ext>
            </a:extLst>
          </p:cNvPr>
          <p:cNvSpPr>
            <a:spLocks noGrp="1"/>
          </p:cNvSpPr>
          <p:nvPr>
            <p:ph idx="13" hasCustomPrompt="1"/>
          </p:nvPr>
        </p:nvSpPr>
        <p:spPr>
          <a:xfrm>
            <a:off x="6424706" y="2020047"/>
            <a:ext cx="4563408" cy="3545121"/>
          </a:xfrm>
          <a:prstGeom prst="rect">
            <a:avLst/>
          </a:prstGeom>
        </p:spPr>
        <p:txBody>
          <a:bodyPr anchor="ctr"/>
          <a:lstStyle>
            <a:lvl1pPr>
              <a:defRPr sz="1700">
                <a:solidFill>
                  <a:schemeClr val="bg1"/>
                </a:solidFill>
                <a:latin typeface="+mn-lt"/>
              </a:defRPr>
            </a:lvl1pPr>
            <a:lvl2pPr marL="457200" indent="0">
              <a:buNone/>
              <a:defRPr sz="1500">
                <a:solidFill>
                  <a:schemeClr val="bg1"/>
                </a:solidFill>
                <a:latin typeface="+mn-lt"/>
              </a:defRPr>
            </a:lvl2pPr>
            <a:lvl3pPr>
              <a:defRPr sz="1500">
                <a:solidFill>
                  <a:schemeClr val="bg1"/>
                </a:solidFill>
                <a:latin typeface="+mn-lt"/>
              </a:defRPr>
            </a:lvl3pPr>
            <a:lvl4pPr>
              <a:defRPr sz="1500">
                <a:solidFill>
                  <a:schemeClr val="bg1"/>
                </a:solidFill>
                <a:latin typeface="+mn-lt"/>
              </a:defRPr>
            </a:lvl4pPr>
            <a:lvl5pPr>
              <a:defRPr sz="1500">
                <a:solidFill>
                  <a:schemeClr val="bg1"/>
                </a:solidFill>
                <a:latin typeface="+mn-lt"/>
              </a:defRPr>
            </a:lvl5pPr>
          </a:lstStyle>
          <a:p>
            <a:pPr lvl="0"/>
            <a:r>
              <a:rPr lang="nl-NL" err="1"/>
              <a:t>Oplijsting</a:t>
            </a:r>
            <a:endParaRPr lang="nl-NL"/>
          </a:p>
        </p:txBody>
      </p:sp>
      <p:sp>
        <p:nvSpPr>
          <p:cNvPr id="2" name="Ondertitel 2">
            <a:extLst>
              <a:ext uri="{FF2B5EF4-FFF2-40B4-BE49-F238E27FC236}">
                <a16:creationId xmlns:a16="http://schemas.microsoft.com/office/drawing/2014/main" id="{57F94D15-728A-C482-85B6-57F70B82CF57}"/>
              </a:ext>
            </a:extLst>
          </p:cNvPr>
          <p:cNvSpPr>
            <a:spLocks noGrp="1"/>
          </p:cNvSpPr>
          <p:nvPr>
            <p:ph type="subTitle" idx="1" hasCustomPrompt="1"/>
          </p:nvPr>
        </p:nvSpPr>
        <p:spPr>
          <a:xfrm>
            <a:off x="1414731" y="4063043"/>
            <a:ext cx="3826633" cy="1639018"/>
          </a:xfrm>
          <a:prstGeom prst="rect">
            <a:avLst/>
          </a:prstGeom>
        </p:spPr>
        <p:txBody>
          <a:bodyPr>
            <a:normAutofit/>
          </a:bodyPr>
          <a:lstStyle>
            <a:lvl1pPr marL="0" indent="0" algn="l">
              <a:buNone/>
              <a:defRPr sz="1700">
                <a:solidFill>
                  <a:schemeClr val="accent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Hier mag je een beschrijving toevoegen. Zorg ervoor dat je het brandboek goed leest voor je begint met je leermodule/presentatie te maken!</a:t>
            </a:r>
            <a:endParaRPr lang="nl-BE"/>
          </a:p>
        </p:txBody>
      </p:sp>
    </p:spTree>
    <p:extLst>
      <p:ext uri="{BB962C8B-B14F-4D97-AF65-F5344CB8AC3E}">
        <p14:creationId xmlns:p14="http://schemas.microsoft.com/office/powerpoint/2010/main" val="703758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F6F6"/>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79731D5A-375A-882A-68EE-EDCD3E8454BF}"/>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1592104" y="115234"/>
            <a:ext cx="514350" cy="542925"/>
          </a:xfrm>
          <a:prstGeom prst="rect">
            <a:avLst/>
          </a:prstGeom>
        </p:spPr>
      </p:pic>
      <p:sp>
        <p:nvSpPr>
          <p:cNvPr id="13" name="Rechthoek 12">
            <a:extLst>
              <a:ext uri="{FF2B5EF4-FFF2-40B4-BE49-F238E27FC236}">
                <a16:creationId xmlns:a16="http://schemas.microsoft.com/office/drawing/2014/main" id="{AAF25986-FEF1-0820-2AE8-21692DC614B7}"/>
              </a:ext>
            </a:extLst>
          </p:cNvPr>
          <p:cNvSpPr/>
          <p:nvPr userDrawn="1"/>
        </p:nvSpPr>
        <p:spPr>
          <a:xfrm>
            <a:off x="0" y="0"/>
            <a:ext cx="3998259"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accent4"/>
              </a:solidFill>
            </a:endParaRPr>
          </a:p>
        </p:txBody>
      </p:sp>
      <p:sp>
        <p:nvSpPr>
          <p:cNvPr id="2" name="Tijdelijke aanduiding voor dianummer 5">
            <a:extLst>
              <a:ext uri="{FF2B5EF4-FFF2-40B4-BE49-F238E27FC236}">
                <a16:creationId xmlns:a16="http://schemas.microsoft.com/office/drawing/2014/main" id="{642931BA-583A-7FE4-8B89-B1F7C3FC1809}"/>
              </a:ext>
            </a:extLst>
          </p:cNvPr>
          <p:cNvSpPr>
            <a:spLocks noGrp="1"/>
          </p:cNvSpPr>
          <p:nvPr>
            <p:ph type="sldNum" sz="quarter" idx="4"/>
          </p:nvPr>
        </p:nvSpPr>
        <p:spPr>
          <a:xfrm>
            <a:off x="11582579" y="6396691"/>
            <a:ext cx="490728" cy="365125"/>
          </a:xfrm>
          <a:prstGeom prst="rect">
            <a:avLst/>
          </a:prstGeom>
        </p:spPr>
        <p:txBody>
          <a:bodyPr vert="horz" lIns="91440" tIns="45720" rIns="91440" bIns="45720" rtlCol="0" anchor="ctr"/>
          <a:lstStyle>
            <a:lvl1pPr algn="r">
              <a:defRPr sz="1200">
                <a:solidFill>
                  <a:schemeClr val="bg1">
                    <a:lumMod val="25000"/>
                  </a:schemeClr>
                </a:solidFill>
                <a:latin typeface="+mn-lt"/>
              </a:defRPr>
            </a:lvl1pPr>
          </a:lstStyle>
          <a:p>
            <a:fld id="{99B07E35-A695-46E2-BA3F-DB38E1F5DA38}" type="slidenum">
              <a:rPr lang="nl-BE" smtClean="0"/>
              <a:pPr/>
              <a:t>‹nr.›</a:t>
            </a:fld>
            <a:endParaRPr lang="nl-BE"/>
          </a:p>
        </p:txBody>
      </p:sp>
      <p:sp>
        <p:nvSpPr>
          <p:cNvPr id="3" name="Tijdelijke aanduiding voor datum 3">
            <a:extLst>
              <a:ext uri="{FF2B5EF4-FFF2-40B4-BE49-F238E27FC236}">
                <a16:creationId xmlns:a16="http://schemas.microsoft.com/office/drawing/2014/main" id="{45A7D89C-DA08-14A4-0359-4A4695381803}"/>
              </a:ext>
            </a:extLst>
          </p:cNvPr>
          <p:cNvSpPr>
            <a:spLocks noGrp="1"/>
          </p:cNvSpPr>
          <p:nvPr>
            <p:ph type="dt" sz="half" idx="2"/>
          </p:nvPr>
        </p:nvSpPr>
        <p:spPr>
          <a:xfrm>
            <a:off x="101839" y="6423585"/>
            <a:ext cx="749808" cy="365125"/>
          </a:xfrm>
          <a:prstGeom prst="rect">
            <a:avLst/>
          </a:prstGeom>
        </p:spPr>
        <p:txBody>
          <a:bodyPr vert="horz" lIns="91440" tIns="45720" rIns="91440" bIns="45720" rtlCol="0" anchor="ctr"/>
          <a:lstStyle>
            <a:lvl1pPr algn="l">
              <a:defRPr sz="1200">
                <a:solidFill>
                  <a:schemeClr val="bg1">
                    <a:lumMod val="25000"/>
                  </a:schemeClr>
                </a:solidFill>
                <a:latin typeface="+mn-lt"/>
              </a:defRPr>
            </a:lvl1pPr>
          </a:lstStyle>
          <a:p>
            <a:fld id="{84E7BD26-33B7-40D2-BBCD-CE71D2F71170}" type="datetime3">
              <a:rPr lang="nl-BE" smtClean="0"/>
              <a:pPr/>
              <a:t>26.01.24</a:t>
            </a:fld>
            <a:endParaRPr lang="nl-BE"/>
          </a:p>
        </p:txBody>
      </p:sp>
      <p:sp>
        <p:nvSpPr>
          <p:cNvPr id="4" name="Tijdelijke aanduiding voor voettekst 4">
            <a:extLst>
              <a:ext uri="{FF2B5EF4-FFF2-40B4-BE49-F238E27FC236}">
                <a16:creationId xmlns:a16="http://schemas.microsoft.com/office/drawing/2014/main" id="{27F36DB1-9005-65C5-FF48-1F81CCC7CAF7}"/>
              </a:ext>
            </a:extLst>
          </p:cNvPr>
          <p:cNvSpPr>
            <a:spLocks noGrp="1"/>
          </p:cNvSpPr>
          <p:nvPr>
            <p:ph type="ftr" sz="quarter" idx="3"/>
          </p:nvPr>
        </p:nvSpPr>
        <p:spPr>
          <a:xfrm>
            <a:off x="732865" y="6423585"/>
            <a:ext cx="1659676" cy="365125"/>
          </a:xfrm>
          <a:prstGeom prst="rect">
            <a:avLst/>
          </a:prstGeom>
        </p:spPr>
        <p:txBody>
          <a:bodyPr vert="horz" lIns="91440" tIns="45720" rIns="91440" bIns="45720" rtlCol="0" anchor="ctr"/>
          <a:lstStyle>
            <a:lvl1pPr algn="l">
              <a:defRPr sz="1200" b="1">
                <a:solidFill>
                  <a:schemeClr val="bg1">
                    <a:lumMod val="25000"/>
                  </a:schemeClr>
                </a:solidFill>
                <a:latin typeface="Verdana" panose="020B0604030504040204" pitchFamily="34" charset="0"/>
                <a:ea typeface="Verdana" panose="020B0604030504040204" pitchFamily="34" charset="0"/>
              </a:defRPr>
            </a:lvl1pPr>
          </a:lstStyle>
          <a:p>
            <a:r>
              <a:rPr lang="nl-NL" b="0"/>
              <a:t>|</a:t>
            </a:r>
            <a:r>
              <a:rPr lang="nl-NL"/>
              <a:t> EDURGY</a:t>
            </a:r>
            <a:endParaRPr lang="nl-BE"/>
          </a:p>
        </p:txBody>
      </p:sp>
    </p:spTree>
    <p:extLst>
      <p:ext uri="{BB962C8B-B14F-4D97-AF65-F5344CB8AC3E}">
        <p14:creationId xmlns:p14="http://schemas.microsoft.com/office/powerpoint/2010/main" val="644339836"/>
      </p:ext>
    </p:extLst>
  </p:cSld>
  <p:clrMap bg1="lt1" tx1="dk1" bg2="lt2" tx2="dk2" accent1="accent1" accent2="accent2" accent3="accent3" accent4="accent4" accent5="accent5" accent6="accent6" hlink="hlink" folHlink="folHlink"/>
  <p:sldLayoutIdLst>
    <p:sldLayoutId id="2147483736" r:id="rId1"/>
    <p:sldLayoutId id="2147483742" r:id="rId2"/>
    <p:sldLayoutId id="2147483746" r:id="rId3"/>
    <p:sldLayoutId id="2147483747" r:id="rId4"/>
    <p:sldLayoutId id="2147483745" r:id="rId5"/>
    <p:sldLayoutId id="2147483738" r:id="rId6"/>
    <p:sldLayoutId id="2147483743" r:id="rId7"/>
  </p:sldLayoutIdLst>
  <p:hf hdr="0"/>
  <p:txStyles>
    <p:titleStyle>
      <a:lvl1pPr algn="l" defTabSz="914400" rtl="0" eaLnBrk="1" latinLnBrk="0" hangingPunct="1">
        <a:lnSpc>
          <a:spcPct val="90000"/>
        </a:lnSpc>
        <a:spcBef>
          <a:spcPct val="0"/>
        </a:spcBef>
        <a:buNone/>
        <a:defRPr lang="nl-BE" sz="1800" b="1" kern="1200">
          <a:solidFill>
            <a:schemeClr val="bg1"/>
          </a:solidFill>
          <a:latin typeface="Verdana" panose="020B0604030504040204" pitchFamily="34" charset="0"/>
          <a:ea typeface="Verdana" panose="020B0604030504040204" pitchFamily="34" charset="0"/>
          <a:cs typeface="+mn-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nl-NL" sz="1500" kern="1200" dirty="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nl-NL" sz="1500" kern="1200" dirty="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nl-NL" sz="1500" kern="1200" dirty="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nl-NL" sz="1500" kern="1200" dirty="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nl-BE" sz="1500" kern="1200" dirty="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Afbeelding 2" descr="Afbeelding met logo">
            <a:extLst>
              <a:ext uri="{FF2B5EF4-FFF2-40B4-BE49-F238E27FC236}">
                <a16:creationId xmlns:a16="http://schemas.microsoft.com/office/drawing/2014/main" id="{FF45627B-3EC1-0F9A-AB8A-4899078AE1C4}"/>
              </a:ext>
            </a:extLst>
          </p:cNvPr>
          <p:cNvPicPr>
            <a:picLocks noChangeAspect="1"/>
          </p:cNvPicPr>
          <p:nvPr userDrawn="1"/>
        </p:nvPicPr>
        <p:blipFill>
          <a:blip r:embed="rId4"/>
          <a:stretch>
            <a:fillRect/>
          </a:stretch>
        </p:blipFill>
        <p:spPr>
          <a:xfrm>
            <a:off x="332198" y="206129"/>
            <a:ext cx="1927298" cy="453482"/>
          </a:xfrm>
          <a:prstGeom prst="rect">
            <a:avLst/>
          </a:prstGeom>
        </p:spPr>
      </p:pic>
      <p:sp>
        <p:nvSpPr>
          <p:cNvPr id="11" name="Tijdelijke aanduiding voor dianummer 5">
            <a:extLst>
              <a:ext uri="{FF2B5EF4-FFF2-40B4-BE49-F238E27FC236}">
                <a16:creationId xmlns:a16="http://schemas.microsoft.com/office/drawing/2014/main" id="{A8D6F0E7-4288-942A-31C3-9AAE3DA792FB}"/>
              </a:ext>
            </a:extLst>
          </p:cNvPr>
          <p:cNvSpPr>
            <a:spLocks noGrp="1"/>
          </p:cNvSpPr>
          <p:nvPr>
            <p:ph type="sldNum" sz="quarter" idx="4"/>
          </p:nvPr>
        </p:nvSpPr>
        <p:spPr>
          <a:xfrm>
            <a:off x="11582579" y="6396691"/>
            <a:ext cx="490728" cy="365125"/>
          </a:xfrm>
          <a:prstGeom prst="rect">
            <a:avLst/>
          </a:prstGeom>
        </p:spPr>
        <p:txBody>
          <a:bodyPr vert="horz" lIns="91440" tIns="45720" rIns="91440" bIns="45720" rtlCol="0" anchor="ctr"/>
          <a:lstStyle>
            <a:lvl1pPr algn="r">
              <a:defRPr sz="1200">
                <a:solidFill>
                  <a:schemeClr val="bg1">
                    <a:lumMod val="25000"/>
                  </a:schemeClr>
                </a:solidFill>
                <a:latin typeface="+mn-lt"/>
              </a:defRPr>
            </a:lvl1pPr>
          </a:lstStyle>
          <a:p>
            <a:fld id="{99B07E35-A695-46E2-BA3F-DB38E1F5DA38}" type="slidenum">
              <a:rPr lang="nl-BE" smtClean="0"/>
              <a:pPr/>
              <a:t>‹nr.›</a:t>
            </a:fld>
            <a:endParaRPr lang="nl-BE"/>
          </a:p>
        </p:txBody>
      </p:sp>
      <p:sp>
        <p:nvSpPr>
          <p:cNvPr id="12" name="Tijdelijke aanduiding voor datum 3">
            <a:extLst>
              <a:ext uri="{FF2B5EF4-FFF2-40B4-BE49-F238E27FC236}">
                <a16:creationId xmlns:a16="http://schemas.microsoft.com/office/drawing/2014/main" id="{0AE7BE9F-D470-F1D0-5AAE-B9FF0A67B863}"/>
              </a:ext>
            </a:extLst>
          </p:cNvPr>
          <p:cNvSpPr>
            <a:spLocks noGrp="1"/>
          </p:cNvSpPr>
          <p:nvPr>
            <p:ph type="dt" sz="half" idx="2"/>
          </p:nvPr>
        </p:nvSpPr>
        <p:spPr>
          <a:xfrm>
            <a:off x="101839" y="6423585"/>
            <a:ext cx="749808" cy="365125"/>
          </a:xfrm>
          <a:prstGeom prst="rect">
            <a:avLst/>
          </a:prstGeom>
        </p:spPr>
        <p:txBody>
          <a:bodyPr vert="horz" lIns="91440" tIns="45720" rIns="91440" bIns="45720" rtlCol="0" anchor="ctr"/>
          <a:lstStyle>
            <a:lvl1pPr algn="l">
              <a:defRPr sz="1200">
                <a:solidFill>
                  <a:schemeClr val="bg1">
                    <a:lumMod val="25000"/>
                  </a:schemeClr>
                </a:solidFill>
                <a:latin typeface="+mn-lt"/>
              </a:defRPr>
            </a:lvl1pPr>
          </a:lstStyle>
          <a:p>
            <a:fld id="{84E7BD26-33B7-40D2-BBCD-CE71D2F71170}" type="datetime3">
              <a:rPr lang="nl-BE" smtClean="0"/>
              <a:pPr/>
              <a:t>26.01.24</a:t>
            </a:fld>
            <a:endParaRPr lang="nl-BE"/>
          </a:p>
        </p:txBody>
      </p:sp>
      <p:sp>
        <p:nvSpPr>
          <p:cNvPr id="13" name="Tijdelijke aanduiding voor voettekst 4">
            <a:extLst>
              <a:ext uri="{FF2B5EF4-FFF2-40B4-BE49-F238E27FC236}">
                <a16:creationId xmlns:a16="http://schemas.microsoft.com/office/drawing/2014/main" id="{03E75F50-5EED-4B94-F500-DBF95250784F}"/>
              </a:ext>
            </a:extLst>
          </p:cNvPr>
          <p:cNvSpPr>
            <a:spLocks noGrp="1"/>
          </p:cNvSpPr>
          <p:nvPr>
            <p:ph type="ftr" sz="quarter" idx="3"/>
          </p:nvPr>
        </p:nvSpPr>
        <p:spPr>
          <a:xfrm>
            <a:off x="732865" y="6423585"/>
            <a:ext cx="1659676" cy="365125"/>
          </a:xfrm>
          <a:prstGeom prst="rect">
            <a:avLst/>
          </a:prstGeom>
        </p:spPr>
        <p:txBody>
          <a:bodyPr vert="horz" lIns="91440" tIns="45720" rIns="91440" bIns="45720" rtlCol="0" anchor="ctr"/>
          <a:lstStyle>
            <a:lvl1pPr algn="l">
              <a:defRPr sz="1200" b="1">
                <a:solidFill>
                  <a:schemeClr val="bg1">
                    <a:lumMod val="25000"/>
                  </a:schemeClr>
                </a:solidFill>
                <a:latin typeface="Verdana" panose="020B0604030504040204" pitchFamily="34" charset="0"/>
                <a:ea typeface="Verdana" panose="020B0604030504040204" pitchFamily="34" charset="0"/>
              </a:defRPr>
            </a:lvl1pPr>
          </a:lstStyle>
          <a:p>
            <a:r>
              <a:rPr lang="nl-NL" b="0"/>
              <a:t>|</a:t>
            </a:r>
            <a:r>
              <a:rPr lang="nl-NL"/>
              <a:t> EDURGY</a:t>
            </a:r>
            <a:endParaRPr lang="nl-BE"/>
          </a:p>
        </p:txBody>
      </p:sp>
    </p:spTree>
    <p:extLst>
      <p:ext uri="{BB962C8B-B14F-4D97-AF65-F5344CB8AC3E}">
        <p14:creationId xmlns:p14="http://schemas.microsoft.com/office/powerpoint/2010/main" val="4280109716"/>
      </p:ext>
    </p:extLst>
  </p:cSld>
  <p:clrMap bg1="lt1" tx1="dk1" bg2="lt2" tx2="dk2" accent1="accent1" accent2="accent2" accent3="accent3" accent4="accent4" accent5="accent5" accent6="accent6" hlink="hlink" folHlink="folHlink"/>
  <p:sldLayoutIdLst>
    <p:sldLayoutId id="2147483683" r:id="rId1"/>
    <p:sldLayoutId id="2147483684" r:id="rId2"/>
  </p:sldLayoutIdLst>
  <p:hf hdr="0"/>
  <p:txStyles>
    <p:titleStyle>
      <a:lvl1pPr algn="l" defTabSz="914400" rtl="0" eaLnBrk="1" latinLnBrk="0" hangingPunct="1">
        <a:lnSpc>
          <a:spcPct val="90000"/>
        </a:lnSpc>
        <a:spcBef>
          <a:spcPct val="0"/>
        </a:spcBef>
        <a:buNone/>
        <a:defRPr sz="4400" b="1" kern="1200">
          <a:solidFill>
            <a:srgbClr val="BEBBBB"/>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hyperlink" Target="https://www.vlaanderen.be/veka/campagnes-van-het-veka#cartoon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sv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sv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s>
</file>

<file path=ppt/slides/_rels/slide15.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 Id="rId14" Type="http://schemas.openxmlformats.org/officeDocument/2006/relationships/image" Target="../media/image34.svg"/></Relationships>
</file>

<file path=ppt/slides/_rels/slide16.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23.png"/><Relationship Id="rId7"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6.svg"/><Relationship Id="rId5" Type="http://schemas.openxmlformats.org/officeDocument/2006/relationships/image" Target="../media/image35.png"/><Relationship Id="rId10" Type="http://schemas.openxmlformats.org/officeDocument/2006/relationships/image" Target="../media/image40.svg"/><Relationship Id="rId4" Type="http://schemas.openxmlformats.org/officeDocument/2006/relationships/image" Target="../media/image24.svg"/><Relationship Id="rId9" Type="http://schemas.openxmlformats.org/officeDocument/2006/relationships/image" Target="../media/image39.png"/></Relationships>
</file>

<file path=ppt/slides/_rels/slide17.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23.png"/><Relationship Id="rId7"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10" Type="http://schemas.openxmlformats.org/officeDocument/2006/relationships/image" Target="../media/image46.svg"/><Relationship Id="rId4" Type="http://schemas.openxmlformats.org/officeDocument/2006/relationships/image" Target="../media/image24.svg"/><Relationship Id="rId9" Type="http://schemas.openxmlformats.org/officeDocument/2006/relationships/image" Target="../media/image45.png"/></Relationships>
</file>

<file path=ppt/slides/_rels/slide18.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sv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slides/_rels/slide19.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47.png"/><Relationship Id="rId7"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48.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61.png"/><Relationship Id="rId7" Type="http://schemas.openxmlformats.org/officeDocument/2006/relationships/image" Target="../media/image5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62.svg"/></Relationships>
</file>

<file path=ppt/slides/_rels/slide21.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63.png"/><Relationship Id="rId7"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64.svg"/></Relationships>
</file>

<file path=ppt/slides/_rels/slide22.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65.png"/><Relationship Id="rId7" Type="http://schemas.openxmlformats.org/officeDocument/2006/relationships/image" Target="../media/image59.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66.svg"/></Relationships>
</file>

<file path=ppt/slides/_rels/slide23.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hyperlink" Target="https://www.vlaanderen.be/veka/campagnes-van-het-veka#cartoons"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hyperlink" Target="https://joinup.ec.europa.eu/collection/eupl"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hyperlink" Target="https://www.vlaanderen.be/veka/campagnes-van-het-veka#cartoons" TargetMode="External"/><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vlaanderen.be/bouwen-wonen-en-energie/energietransitie#kennis-over-de-energietransitie-in-vlaanderen"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vlaanderen.be/bouwen-wonen-en-energie/energietransitie#kennis-over-de-energietransitie-in-vlaanderen"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1B378FC7-109F-6B50-71CF-E9D73CD70669}"/>
              </a:ext>
            </a:extLst>
          </p:cNvPr>
          <p:cNvSpPr>
            <a:spLocks noGrp="1"/>
          </p:cNvSpPr>
          <p:nvPr>
            <p:ph type="title"/>
          </p:nvPr>
        </p:nvSpPr>
        <p:spPr/>
        <p:txBody>
          <a:bodyPr/>
          <a:lstStyle/>
          <a:p>
            <a:r>
              <a:rPr lang="nl-BE" dirty="0"/>
              <a:t>Workshop 1</a:t>
            </a:r>
            <a:endParaRPr lang="nl-BE" dirty="0">
              <a:solidFill>
                <a:srgbClr val="BEBBBB"/>
              </a:solidFill>
            </a:endParaRPr>
          </a:p>
        </p:txBody>
      </p:sp>
      <p:sp>
        <p:nvSpPr>
          <p:cNvPr id="3" name="Tijdelijke aanduiding voor datum 2">
            <a:extLst>
              <a:ext uri="{FF2B5EF4-FFF2-40B4-BE49-F238E27FC236}">
                <a16:creationId xmlns:a16="http://schemas.microsoft.com/office/drawing/2014/main" id="{24659CB0-F2FA-8947-5180-15BCC203B31A}"/>
              </a:ext>
            </a:extLst>
          </p:cNvPr>
          <p:cNvSpPr>
            <a:spLocks noGrp="1"/>
          </p:cNvSpPr>
          <p:nvPr>
            <p:ph type="dt" sz="half" idx="10"/>
          </p:nvPr>
        </p:nvSpPr>
        <p:spPr/>
        <p:txBody>
          <a:bodyPr/>
          <a:lstStyle/>
          <a:p>
            <a:fld id="{84E7BD26-33B7-40D2-BBCD-CE71D2F71170}" type="datetime3">
              <a:rPr lang="nl-BE" smtClean="0"/>
              <a:pPr/>
              <a:t>26.01.24</a:t>
            </a:fld>
            <a:endParaRPr lang="nl-BE"/>
          </a:p>
        </p:txBody>
      </p:sp>
      <p:sp>
        <p:nvSpPr>
          <p:cNvPr id="4" name="Tijdelijke aanduiding voor voettekst 3">
            <a:extLst>
              <a:ext uri="{FF2B5EF4-FFF2-40B4-BE49-F238E27FC236}">
                <a16:creationId xmlns:a16="http://schemas.microsoft.com/office/drawing/2014/main" id="{8A13D4D1-0204-B2BB-8D2B-C9005A75C97F}"/>
              </a:ext>
            </a:extLst>
          </p:cNvPr>
          <p:cNvSpPr>
            <a:spLocks noGrp="1"/>
          </p:cNvSpPr>
          <p:nvPr>
            <p:ph type="ftr" sz="quarter" idx="11"/>
          </p:nvPr>
        </p:nvSpPr>
        <p:spPr/>
        <p:txBody>
          <a:bodyPr/>
          <a:lstStyle/>
          <a:p>
            <a:r>
              <a:rPr lang="nl-NL" b="0"/>
              <a:t>|</a:t>
            </a:r>
            <a:r>
              <a:rPr lang="nl-NL"/>
              <a:t> EDURGY</a:t>
            </a:r>
            <a:endParaRPr lang="nl-BE"/>
          </a:p>
        </p:txBody>
      </p:sp>
      <p:sp>
        <p:nvSpPr>
          <p:cNvPr id="5" name="Tijdelijke aanduiding voor dianummer 4">
            <a:extLst>
              <a:ext uri="{FF2B5EF4-FFF2-40B4-BE49-F238E27FC236}">
                <a16:creationId xmlns:a16="http://schemas.microsoft.com/office/drawing/2014/main" id="{C58EDE84-70B6-8FC3-6BEA-830CD2EAF47F}"/>
              </a:ext>
            </a:extLst>
          </p:cNvPr>
          <p:cNvSpPr>
            <a:spLocks noGrp="1"/>
          </p:cNvSpPr>
          <p:nvPr>
            <p:ph type="sldNum" sz="quarter" idx="12"/>
          </p:nvPr>
        </p:nvSpPr>
        <p:spPr/>
        <p:txBody>
          <a:bodyPr/>
          <a:lstStyle/>
          <a:p>
            <a:fld id="{99B07E35-A695-46E2-BA3F-DB38E1F5DA38}" type="slidenum">
              <a:rPr lang="nl-BE" smtClean="0"/>
              <a:pPr/>
              <a:t>1</a:t>
            </a:fld>
            <a:endParaRPr lang="nl-BE"/>
          </a:p>
        </p:txBody>
      </p:sp>
      <p:sp>
        <p:nvSpPr>
          <p:cNvPr id="9" name="Ondertitel 8">
            <a:extLst>
              <a:ext uri="{FF2B5EF4-FFF2-40B4-BE49-F238E27FC236}">
                <a16:creationId xmlns:a16="http://schemas.microsoft.com/office/drawing/2014/main" id="{3421ED6B-643A-0971-1A48-AB364A8AB04F}"/>
              </a:ext>
            </a:extLst>
          </p:cNvPr>
          <p:cNvSpPr>
            <a:spLocks noGrp="1"/>
          </p:cNvSpPr>
          <p:nvPr>
            <p:ph type="subTitle" idx="1"/>
          </p:nvPr>
        </p:nvSpPr>
        <p:spPr/>
        <p:txBody>
          <a:bodyPr>
            <a:normAutofit/>
          </a:bodyPr>
          <a:lstStyle/>
          <a:p>
            <a:r>
              <a:rPr lang="nl-BE" sz="2000" b="1" dirty="0">
                <a:solidFill>
                  <a:srgbClr val="FFFFFF"/>
                </a:solidFill>
              </a:rPr>
              <a:t>In deze workshop stellen we ons de vraag wat de energietransitie betekent voor professionals uit de bouw-, installatie- en vastgoedsector.</a:t>
            </a:r>
          </a:p>
        </p:txBody>
      </p:sp>
    </p:spTree>
    <p:extLst>
      <p:ext uri="{BB962C8B-B14F-4D97-AF65-F5344CB8AC3E}">
        <p14:creationId xmlns:p14="http://schemas.microsoft.com/office/powerpoint/2010/main" val="41484604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2933208" cy="341632"/>
          </a:xfrm>
        </p:spPr>
        <p:txBody>
          <a:bodyPr/>
          <a:lstStyle/>
          <a:p>
            <a:r>
              <a:rPr lang="nl-BE" dirty="0"/>
              <a:t>Energietransitie?</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Wat is dat?</a:t>
            </a:r>
          </a:p>
        </p:txBody>
      </p:sp>
      <p:graphicFrame>
        <p:nvGraphicFramePr>
          <p:cNvPr id="4" name="Tabel 3">
            <a:extLst>
              <a:ext uri="{FF2B5EF4-FFF2-40B4-BE49-F238E27FC236}">
                <a16:creationId xmlns:a16="http://schemas.microsoft.com/office/drawing/2014/main" id="{36C8DD4D-D01B-27E0-0C75-8D658099D1DC}"/>
              </a:ext>
            </a:extLst>
          </p:cNvPr>
          <p:cNvGraphicFramePr>
            <a:graphicFrameLocks noGrp="1"/>
          </p:cNvGraphicFramePr>
          <p:nvPr>
            <p:extLst>
              <p:ext uri="{D42A27DB-BD31-4B8C-83A1-F6EECF244321}">
                <p14:modId xmlns:p14="http://schemas.microsoft.com/office/powerpoint/2010/main" val="2888410424"/>
              </p:ext>
            </p:extLst>
          </p:nvPr>
        </p:nvGraphicFramePr>
        <p:xfrm>
          <a:off x="4114381" y="1152783"/>
          <a:ext cx="8024148" cy="4247999"/>
        </p:xfrm>
        <a:graphic>
          <a:graphicData uri="http://schemas.openxmlformats.org/drawingml/2006/table">
            <a:tbl>
              <a:tblPr firstRow="1" bandRow="1">
                <a:tableStyleId>{7DF18680-E054-41AD-8BC1-D1AEF772440D}</a:tableStyleId>
              </a:tblPr>
              <a:tblGrid>
                <a:gridCol w="2006037">
                  <a:extLst>
                    <a:ext uri="{9D8B030D-6E8A-4147-A177-3AD203B41FA5}">
                      <a16:colId xmlns:a16="http://schemas.microsoft.com/office/drawing/2014/main" val="1786136179"/>
                    </a:ext>
                  </a:extLst>
                </a:gridCol>
                <a:gridCol w="2006037">
                  <a:extLst>
                    <a:ext uri="{9D8B030D-6E8A-4147-A177-3AD203B41FA5}">
                      <a16:colId xmlns:a16="http://schemas.microsoft.com/office/drawing/2014/main" val="2086853314"/>
                    </a:ext>
                  </a:extLst>
                </a:gridCol>
                <a:gridCol w="2006037">
                  <a:extLst>
                    <a:ext uri="{9D8B030D-6E8A-4147-A177-3AD203B41FA5}">
                      <a16:colId xmlns:a16="http://schemas.microsoft.com/office/drawing/2014/main" val="2609250069"/>
                    </a:ext>
                  </a:extLst>
                </a:gridCol>
                <a:gridCol w="2006037">
                  <a:extLst>
                    <a:ext uri="{9D8B030D-6E8A-4147-A177-3AD203B41FA5}">
                      <a16:colId xmlns:a16="http://schemas.microsoft.com/office/drawing/2014/main" val="2859465172"/>
                    </a:ext>
                  </a:extLst>
                </a:gridCol>
              </a:tblGrid>
              <a:tr h="971755">
                <a:tc>
                  <a:txBody>
                    <a:bodyPr/>
                    <a:lstStyle/>
                    <a:p>
                      <a:pPr algn="ctr"/>
                      <a:r>
                        <a:rPr lang="nl-BE" dirty="0"/>
                        <a:t>Oorzaken &amp; urgentie</a:t>
                      </a:r>
                    </a:p>
                  </a:txBody>
                  <a:tcPr anchor="ctr"/>
                </a:tc>
                <a:tc>
                  <a:txBody>
                    <a:bodyPr/>
                    <a:lstStyle/>
                    <a:p>
                      <a:pPr algn="ctr"/>
                      <a:r>
                        <a:rPr lang="nl-BE" dirty="0"/>
                        <a:t>Doelstellingen </a:t>
                      </a:r>
                    </a:p>
                  </a:txBody>
                  <a:tcPr anchor="ctr"/>
                </a:tc>
                <a:tc>
                  <a:txBody>
                    <a:bodyPr/>
                    <a:lstStyle/>
                    <a:p>
                      <a:pPr algn="ctr"/>
                      <a:r>
                        <a:rPr lang="nl-BE" dirty="0"/>
                        <a:t>Aanpak </a:t>
                      </a:r>
                    </a:p>
                  </a:txBody>
                  <a:tcPr anchor="ctr"/>
                </a:tc>
                <a:tc>
                  <a:txBody>
                    <a:bodyPr/>
                    <a:lstStyle/>
                    <a:p>
                      <a:pPr algn="ctr"/>
                      <a:r>
                        <a:rPr lang="nl-BE" dirty="0"/>
                        <a:t>Impact </a:t>
                      </a:r>
                    </a:p>
                  </a:txBody>
                  <a:tcPr anchor="ctr"/>
                </a:tc>
                <a:extLst>
                  <a:ext uri="{0D108BD9-81ED-4DB2-BD59-A6C34878D82A}">
                    <a16:rowId xmlns:a16="http://schemas.microsoft.com/office/drawing/2014/main" val="5000806"/>
                  </a:ext>
                </a:extLst>
              </a:tr>
              <a:tr h="819061">
                <a:tc>
                  <a:txBody>
                    <a:bodyPr/>
                    <a:lstStyle/>
                    <a:p>
                      <a:endParaRPr lang="nl-BE" dirty="0"/>
                    </a:p>
                  </a:txBody>
                  <a:tcPr/>
                </a:tc>
                <a:tc>
                  <a:txBody>
                    <a:bodyPr/>
                    <a:lstStyle/>
                    <a:p>
                      <a:endParaRPr lang="nl-BE" dirty="0"/>
                    </a:p>
                  </a:txBody>
                  <a:tcPr/>
                </a:tc>
                <a:tc>
                  <a:txBody>
                    <a:bodyPr/>
                    <a:lstStyle/>
                    <a:p>
                      <a:endParaRPr lang="nl-BE" dirty="0"/>
                    </a:p>
                  </a:txBody>
                  <a:tcPr/>
                </a:tc>
                <a:tc>
                  <a:txBody>
                    <a:bodyPr/>
                    <a:lstStyle/>
                    <a:p>
                      <a:endParaRPr lang="nl-BE" dirty="0"/>
                    </a:p>
                  </a:txBody>
                  <a:tcPr/>
                </a:tc>
                <a:extLst>
                  <a:ext uri="{0D108BD9-81ED-4DB2-BD59-A6C34878D82A}">
                    <a16:rowId xmlns:a16="http://schemas.microsoft.com/office/drawing/2014/main" val="553487526"/>
                  </a:ext>
                </a:extLst>
              </a:tr>
              <a:tr h="819061">
                <a:tc>
                  <a:txBody>
                    <a:bodyPr/>
                    <a:lstStyle/>
                    <a:p>
                      <a:endParaRPr lang="nl-BE" dirty="0"/>
                    </a:p>
                  </a:txBody>
                  <a:tcPr/>
                </a:tc>
                <a:tc>
                  <a:txBody>
                    <a:bodyPr/>
                    <a:lstStyle/>
                    <a:p>
                      <a:endParaRPr lang="nl-BE" dirty="0"/>
                    </a:p>
                  </a:txBody>
                  <a:tcPr/>
                </a:tc>
                <a:tc>
                  <a:txBody>
                    <a:bodyPr/>
                    <a:lstStyle/>
                    <a:p>
                      <a:endParaRPr lang="nl-BE" dirty="0"/>
                    </a:p>
                  </a:txBody>
                  <a:tcPr/>
                </a:tc>
                <a:tc>
                  <a:txBody>
                    <a:bodyPr/>
                    <a:lstStyle/>
                    <a:p>
                      <a:endParaRPr lang="nl-BE" dirty="0"/>
                    </a:p>
                  </a:txBody>
                  <a:tcPr/>
                </a:tc>
                <a:extLst>
                  <a:ext uri="{0D108BD9-81ED-4DB2-BD59-A6C34878D82A}">
                    <a16:rowId xmlns:a16="http://schemas.microsoft.com/office/drawing/2014/main" val="1681318331"/>
                  </a:ext>
                </a:extLst>
              </a:tr>
              <a:tr h="819061">
                <a:tc>
                  <a:txBody>
                    <a:bodyPr/>
                    <a:lstStyle/>
                    <a:p>
                      <a:endParaRPr lang="nl-BE" dirty="0"/>
                    </a:p>
                  </a:txBody>
                  <a:tcPr/>
                </a:tc>
                <a:tc>
                  <a:txBody>
                    <a:bodyPr/>
                    <a:lstStyle/>
                    <a:p>
                      <a:endParaRPr lang="nl-BE" dirty="0"/>
                    </a:p>
                  </a:txBody>
                  <a:tcPr/>
                </a:tc>
                <a:tc>
                  <a:txBody>
                    <a:bodyPr/>
                    <a:lstStyle/>
                    <a:p>
                      <a:endParaRPr lang="nl-BE" dirty="0"/>
                    </a:p>
                  </a:txBody>
                  <a:tcPr/>
                </a:tc>
                <a:tc>
                  <a:txBody>
                    <a:bodyPr/>
                    <a:lstStyle/>
                    <a:p>
                      <a:endParaRPr lang="nl-BE" dirty="0"/>
                    </a:p>
                  </a:txBody>
                  <a:tcPr/>
                </a:tc>
                <a:extLst>
                  <a:ext uri="{0D108BD9-81ED-4DB2-BD59-A6C34878D82A}">
                    <a16:rowId xmlns:a16="http://schemas.microsoft.com/office/drawing/2014/main" val="4060077333"/>
                  </a:ext>
                </a:extLst>
              </a:tr>
              <a:tr h="819061">
                <a:tc>
                  <a:txBody>
                    <a:bodyPr/>
                    <a:lstStyle/>
                    <a:p>
                      <a:endParaRPr lang="nl-BE" dirty="0"/>
                    </a:p>
                  </a:txBody>
                  <a:tcPr/>
                </a:tc>
                <a:tc>
                  <a:txBody>
                    <a:bodyPr/>
                    <a:lstStyle/>
                    <a:p>
                      <a:endParaRPr lang="nl-BE" dirty="0"/>
                    </a:p>
                  </a:txBody>
                  <a:tcPr/>
                </a:tc>
                <a:tc>
                  <a:txBody>
                    <a:bodyPr/>
                    <a:lstStyle/>
                    <a:p>
                      <a:endParaRPr lang="nl-BE" dirty="0"/>
                    </a:p>
                  </a:txBody>
                  <a:tcPr/>
                </a:tc>
                <a:tc>
                  <a:txBody>
                    <a:bodyPr/>
                    <a:lstStyle/>
                    <a:p>
                      <a:endParaRPr lang="nl-BE" dirty="0"/>
                    </a:p>
                  </a:txBody>
                  <a:tcPr/>
                </a:tc>
                <a:extLst>
                  <a:ext uri="{0D108BD9-81ED-4DB2-BD59-A6C34878D82A}">
                    <a16:rowId xmlns:a16="http://schemas.microsoft.com/office/drawing/2014/main" val="3151960111"/>
                  </a:ext>
                </a:extLst>
              </a:tr>
            </a:tbl>
          </a:graphicData>
        </a:graphic>
      </p:graphicFrame>
      <p:sp>
        <p:nvSpPr>
          <p:cNvPr id="5" name="Tekstvak 4">
            <a:extLst>
              <a:ext uri="{FF2B5EF4-FFF2-40B4-BE49-F238E27FC236}">
                <a16:creationId xmlns:a16="http://schemas.microsoft.com/office/drawing/2014/main" id="{23DDCBF8-E2B8-6522-B517-3BFD37A30353}"/>
              </a:ext>
            </a:extLst>
          </p:cNvPr>
          <p:cNvSpPr txBox="1"/>
          <p:nvPr/>
        </p:nvSpPr>
        <p:spPr>
          <a:xfrm>
            <a:off x="4142006" y="4451295"/>
            <a:ext cx="1229661"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CO</a:t>
            </a:r>
            <a:r>
              <a:rPr lang="nl-BE" sz="1600" b="1" baseline="-25000" dirty="0">
                <a:solidFill>
                  <a:srgbClr val="349EB6"/>
                </a:solidFill>
              </a:rPr>
              <a:t>2</a:t>
            </a:r>
            <a:r>
              <a:rPr lang="nl-BE" sz="1600" b="1" dirty="0">
                <a:solidFill>
                  <a:srgbClr val="349EB6"/>
                </a:solidFill>
              </a:rPr>
              <a:t>-uitstoot</a:t>
            </a:r>
          </a:p>
        </p:txBody>
      </p:sp>
      <p:sp>
        <p:nvSpPr>
          <p:cNvPr id="8" name="Tekstvak 7">
            <a:extLst>
              <a:ext uri="{FF2B5EF4-FFF2-40B4-BE49-F238E27FC236}">
                <a16:creationId xmlns:a16="http://schemas.microsoft.com/office/drawing/2014/main" id="{8398E3D5-FA55-3055-0C14-11BAF2F50573}"/>
              </a:ext>
            </a:extLst>
          </p:cNvPr>
          <p:cNvSpPr txBox="1"/>
          <p:nvPr/>
        </p:nvSpPr>
        <p:spPr>
          <a:xfrm>
            <a:off x="6018310" y="4940072"/>
            <a:ext cx="1801881" cy="646986"/>
          </a:xfrm>
          <a:prstGeom prst="roundRect">
            <a:avLst/>
          </a:prstGeom>
          <a:noFill/>
          <a:ln>
            <a:solidFill>
              <a:srgbClr val="349EB6"/>
            </a:solidFill>
          </a:ln>
        </p:spPr>
        <p:txBody>
          <a:bodyPr wrap="square" rtlCol="0">
            <a:spAutoFit/>
          </a:bodyPr>
          <a:lstStyle/>
          <a:p>
            <a:pPr algn="ctr"/>
            <a:r>
              <a:rPr lang="nl-BE" sz="1600" b="1" dirty="0">
                <a:solidFill>
                  <a:srgbClr val="349EB6"/>
                </a:solidFill>
              </a:rPr>
              <a:t>EPC-waarde A voor alle woningen</a:t>
            </a:r>
          </a:p>
        </p:txBody>
      </p:sp>
      <p:sp>
        <p:nvSpPr>
          <p:cNvPr id="9" name="Tekstvak 8">
            <a:extLst>
              <a:ext uri="{FF2B5EF4-FFF2-40B4-BE49-F238E27FC236}">
                <a16:creationId xmlns:a16="http://schemas.microsoft.com/office/drawing/2014/main" id="{D095FA74-8CD3-9D6D-9F43-FE927369EFD1}"/>
              </a:ext>
            </a:extLst>
          </p:cNvPr>
          <p:cNvSpPr txBox="1"/>
          <p:nvPr/>
        </p:nvSpPr>
        <p:spPr>
          <a:xfrm>
            <a:off x="9810677" y="4939816"/>
            <a:ext cx="1696684" cy="646986"/>
          </a:xfrm>
          <a:prstGeom prst="roundRect">
            <a:avLst/>
          </a:prstGeom>
          <a:noFill/>
          <a:ln>
            <a:solidFill>
              <a:srgbClr val="349EB6"/>
            </a:solidFill>
          </a:ln>
        </p:spPr>
        <p:txBody>
          <a:bodyPr wrap="square" rtlCol="0">
            <a:spAutoFit/>
          </a:bodyPr>
          <a:lstStyle/>
          <a:p>
            <a:pPr algn="ctr"/>
            <a:r>
              <a:rPr lang="nl-BE" sz="1600" b="1" dirty="0">
                <a:solidFill>
                  <a:srgbClr val="349EB6"/>
                </a:solidFill>
              </a:rPr>
              <a:t>zonnepanelen en warmtepomp</a:t>
            </a:r>
          </a:p>
        </p:txBody>
      </p:sp>
      <p:sp>
        <p:nvSpPr>
          <p:cNvPr id="15" name="Tekstvak 14">
            <a:extLst>
              <a:ext uri="{FF2B5EF4-FFF2-40B4-BE49-F238E27FC236}">
                <a16:creationId xmlns:a16="http://schemas.microsoft.com/office/drawing/2014/main" id="{EC3DFBBB-3D2A-91F0-8B20-7DF6746C42A8}"/>
              </a:ext>
            </a:extLst>
          </p:cNvPr>
          <p:cNvSpPr txBox="1"/>
          <p:nvPr/>
        </p:nvSpPr>
        <p:spPr>
          <a:xfrm>
            <a:off x="9813506" y="6194368"/>
            <a:ext cx="1769073" cy="646986"/>
          </a:xfrm>
          <a:prstGeom prst="roundRect">
            <a:avLst/>
          </a:prstGeom>
          <a:noFill/>
          <a:ln>
            <a:solidFill>
              <a:srgbClr val="349EB6"/>
            </a:solidFill>
          </a:ln>
        </p:spPr>
        <p:txBody>
          <a:bodyPr wrap="square" rtlCol="0">
            <a:spAutoFit/>
          </a:bodyPr>
          <a:lstStyle/>
          <a:p>
            <a:pPr algn="ctr"/>
            <a:r>
              <a:rPr lang="nl-BE" sz="1600" b="1" dirty="0">
                <a:solidFill>
                  <a:srgbClr val="349EB6"/>
                </a:solidFill>
              </a:rPr>
              <a:t>max. +2°C t.o.v. pre-industriële tijd</a:t>
            </a:r>
          </a:p>
        </p:txBody>
      </p:sp>
      <p:sp>
        <p:nvSpPr>
          <p:cNvPr id="16" name="Tekstvak 15">
            <a:extLst>
              <a:ext uri="{FF2B5EF4-FFF2-40B4-BE49-F238E27FC236}">
                <a16:creationId xmlns:a16="http://schemas.microsoft.com/office/drawing/2014/main" id="{67D4871C-9C03-3E60-86F2-1070BCB3C488}"/>
              </a:ext>
            </a:extLst>
          </p:cNvPr>
          <p:cNvSpPr txBox="1"/>
          <p:nvPr/>
        </p:nvSpPr>
        <p:spPr>
          <a:xfrm>
            <a:off x="7930897" y="4446995"/>
            <a:ext cx="1783360"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-40% CO</a:t>
            </a:r>
            <a:r>
              <a:rPr lang="nl-BE" sz="1600" b="1" baseline="-25000" dirty="0">
                <a:solidFill>
                  <a:srgbClr val="349EB6"/>
                </a:solidFill>
              </a:rPr>
              <a:t>2</a:t>
            </a:r>
            <a:r>
              <a:rPr lang="nl-BE" sz="1600" b="1" dirty="0">
                <a:solidFill>
                  <a:srgbClr val="349EB6"/>
                </a:solidFill>
              </a:rPr>
              <a:t>-uitstoot</a:t>
            </a:r>
          </a:p>
        </p:txBody>
      </p:sp>
      <p:sp>
        <p:nvSpPr>
          <p:cNvPr id="18" name="Tekstvak 17">
            <a:extLst>
              <a:ext uri="{FF2B5EF4-FFF2-40B4-BE49-F238E27FC236}">
                <a16:creationId xmlns:a16="http://schemas.microsoft.com/office/drawing/2014/main" id="{AACD8887-279A-6E08-1D46-E8BE3C0C6A2F}"/>
              </a:ext>
            </a:extLst>
          </p:cNvPr>
          <p:cNvSpPr txBox="1"/>
          <p:nvPr/>
        </p:nvSpPr>
        <p:spPr>
          <a:xfrm>
            <a:off x="6024446" y="5709594"/>
            <a:ext cx="1769073"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klimaatverstoring</a:t>
            </a:r>
          </a:p>
        </p:txBody>
      </p:sp>
      <p:sp>
        <p:nvSpPr>
          <p:cNvPr id="19" name="Tekstvak 18">
            <a:extLst>
              <a:ext uri="{FF2B5EF4-FFF2-40B4-BE49-F238E27FC236}">
                <a16:creationId xmlns:a16="http://schemas.microsoft.com/office/drawing/2014/main" id="{A9E2439A-DDD8-D917-6420-36F9924AC188}"/>
              </a:ext>
            </a:extLst>
          </p:cNvPr>
          <p:cNvSpPr txBox="1"/>
          <p:nvPr/>
        </p:nvSpPr>
        <p:spPr>
          <a:xfrm>
            <a:off x="6018310" y="4444468"/>
            <a:ext cx="1515605"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capaciteitstarief</a:t>
            </a:r>
          </a:p>
        </p:txBody>
      </p:sp>
      <p:sp>
        <p:nvSpPr>
          <p:cNvPr id="21" name="Tekstvak 20">
            <a:extLst>
              <a:ext uri="{FF2B5EF4-FFF2-40B4-BE49-F238E27FC236}">
                <a16:creationId xmlns:a16="http://schemas.microsoft.com/office/drawing/2014/main" id="{80DB5AD8-36BD-7A6C-7A5C-90D7216CE916}"/>
              </a:ext>
            </a:extLst>
          </p:cNvPr>
          <p:cNvSpPr txBox="1"/>
          <p:nvPr/>
        </p:nvSpPr>
        <p:spPr>
          <a:xfrm>
            <a:off x="7930897" y="4939816"/>
            <a:ext cx="1769073" cy="646986"/>
          </a:xfrm>
          <a:prstGeom prst="roundRect">
            <a:avLst/>
          </a:prstGeom>
          <a:noFill/>
          <a:ln>
            <a:solidFill>
              <a:srgbClr val="349EB6"/>
            </a:solidFill>
          </a:ln>
        </p:spPr>
        <p:txBody>
          <a:bodyPr wrap="square" rtlCol="0">
            <a:spAutoFit/>
          </a:bodyPr>
          <a:lstStyle/>
          <a:p>
            <a:pPr algn="ctr"/>
            <a:r>
              <a:rPr lang="nl-BE" sz="1600" b="1" dirty="0">
                <a:solidFill>
                  <a:srgbClr val="349EB6"/>
                </a:solidFill>
              </a:rPr>
              <a:t>eindigheid fossiele brandstoffen</a:t>
            </a:r>
          </a:p>
        </p:txBody>
      </p:sp>
      <p:sp>
        <p:nvSpPr>
          <p:cNvPr id="22" name="Tekstvak 21">
            <a:extLst>
              <a:ext uri="{FF2B5EF4-FFF2-40B4-BE49-F238E27FC236}">
                <a16:creationId xmlns:a16="http://schemas.microsoft.com/office/drawing/2014/main" id="{BF617EC2-2353-CCE2-2011-5F4E86A31807}"/>
              </a:ext>
            </a:extLst>
          </p:cNvPr>
          <p:cNvSpPr txBox="1"/>
          <p:nvPr/>
        </p:nvSpPr>
        <p:spPr>
          <a:xfrm>
            <a:off x="7952123" y="5702204"/>
            <a:ext cx="1541347"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digitale meter</a:t>
            </a:r>
          </a:p>
        </p:txBody>
      </p:sp>
      <p:sp>
        <p:nvSpPr>
          <p:cNvPr id="23" name="Tekstvak 22">
            <a:extLst>
              <a:ext uri="{FF2B5EF4-FFF2-40B4-BE49-F238E27FC236}">
                <a16:creationId xmlns:a16="http://schemas.microsoft.com/office/drawing/2014/main" id="{32E4C50F-2ADF-BA95-2F2C-2B94F2586F94}"/>
              </a:ext>
            </a:extLst>
          </p:cNvPr>
          <p:cNvSpPr txBox="1"/>
          <p:nvPr/>
        </p:nvSpPr>
        <p:spPr>
          <a:xfrm>
            <a:off x="9810677" y="4451295"/>
            <a:ext cx="1541347"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broeikaseffect</a:t>
            </a:r>
          </a:p>
        </p:txBody>
      </p:sp>
      <p:sp>
        <p:nvSpPr>
          <p:cNvPr id="24" name="Tekstvak 23">
            <a:extLst>
              <a:ext uri="{FF2B5EF4-FFF2-40B4-BE49-F238E27FC236}">
                <a16:creationId xmlns:a16="http://schemas.microsoft.com/office/drawing/2014/main" id="{9FCA3528-56C0-5D64-9849-B18013968A17}"/>
              </a:ext>
            </a:extLst>
          </p:cNvPr>
          <p:cNvSpPr txBox="1"/>
          <p:nvPr/>
        </p:nvSpPr>
        <p:spPr>
          <a:xfrm>
            <a:off x="4142006" y="5437179"/>
            <a:ext cx="1590110" cy="646986"/>
          </a:xfrm>
          <a:prstGeom prst="roundRect">
            <a:avLst/>
          </a:prstGeom>
          <a:noFill/>
          <a:ln>
            <a:solidFill>
              <a:srgbClr val="349EB6"/>
            </a:solidFill>
          </a:ln>
        </p:spPr>
        <p:txBody>
          <a:bodyPr wrap="square" rtlCol="0">
            <a:spAutoFit/>
          </a:bodyPr>
          <a:lstStyle/>
          <a:p>
            <a:pPr algn="ctr"/>
            <a:r>
              <a:rPr lang="nl-BE" sz="1600" b="1" dirty="0">
                <a:solidFill>
                  <a:srgbClr val="349EB6"/>
                </a:solidFill>
              </a:rPr>
              <a:t>klimaatneutraal tegen 2050</a:t>
            </a:r>
          </a:p>
        </p:txBody>
      </p:sp>
      <p:sp>
        <p:nvSpPr>
          <p:cNvPr id="25" name="Tekstvak 24">
            <a:extLst>
              <a:ext uri="{FF2B5EF4-FFF2-40B4-BE49-F238E27FC236}">
                <a16:creationId xmlns:a16="http://schemas.microsoft.com/office/drawing/2014/main" id="{3B687649-5BA3-572B-8052-9EC08B5F6419}"/>
              </a:ext>
            </a:extLst>
          </p:cNvPr>
          <p:cNvSpPr txBox="1"/>
          <p:nvPr/>
        </p:nvSpPr>
        <p:spPr>
          <a:xfrm>
            <a:off x="4141922" y="6198618"/>
            <a:ext cx="1379161"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elektrificatie</a:t>
            </a:r>
          </a:p>
        </p:txBody>
      </p:sp>
      <p:sp>
        <p:nvSpPr>
          <p:cNvPr id="26" name="Tekstvak 25">
            <a:extLst>
              <a:ext uri="{FF2B5EF4-FFF2-40B4-BE49-F238E27FC236}">
                <a16:creationId xmlns:a16="http://schemas.microsoft.com/office/drawing/2014/main" id="{002B0351-DD30-2169-E4D2-39122EFA6E8E}"/>
              </a:ext>
            </a:extLst>
          </p:cNvPr>
          <p:cNvSpPr txBox="1"/>
          <p:nvPr/>
        </p:nvSpPr>
        <p:spPr>
          <a:xfrm>
            <a:off x="4142006" y="4942341"/>
            <a:ext cx="1769073"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energiesoberheid</a:t>
            </a:r>
          </a:p>
        </p:txBody>
      </p:sp>
      <p:sp>
        <p:nvSpPr>
          <p:cNvPr id="27" name="Tekstvak 26">
            <a:extLst>
              <a:ext uri="{FF2B5EF4-FFF2-40B4-BE49-F238E27FC236}">
                <a16:creationId xmlns:a16="http://schemas.microsoft.com/office/drawing/2014/main" id="{C1D4B72B-7906-9439-2817-979F247B417A}"/>
              </a:ext>
            </a:extLst>
          </p:cNvPr>
          <p:cNvSpPr txBox="1"/>
          <p:nvPr/>
        </p:nvSpPr>
        <p:spPr>
          <a:xfrm>
            <a:off x="9810677" y="5703299"/>
            <a:ext cx="1622130"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consuminderen</a:t>
            </a:r>
          </a:p>
        </p:txBody>
      </p:sp>
      <p:sp>
        <p:nvSpPr>
          <p:cNvPr id="28" name="Tekstvak 27">
            <a:extLst>
              <a:ext uri="{FF2B5EF4-FFF2-40B4-BE49-F238E27FC236}">
                <a16:creationId xmlns:a16="http://schemas.microsoft.com/office/drawing/2014/main" id="{6E9457DB-28F8-050F-1B13-4D234AF76E19}"/>
              </a:ext>
            </a:extLst>
          </p:cNvPr>
          <p:cNvSpPr txBox="1"/>
          <p:nvPr/>
        </p:nvSpPr>
        <p:spPr>
          <a:xfrm>
            <a:off x="6018310" y="6204682"/>
            <a:ext cx="1341818" cy="374571"/>
          </a:xfrm>
          <a:prstGeom prst="roundRect">
            <a:avLst/>
          </a:prstGeom>
          <a:noFill/>
          <a:ln>
            <a:solidFill>
              <a:srgbClr val="349EB6"/>
            </a:solidFill>
          </a:ln>
        </p:spPr>
        <p:txBody>
          <a:bodyPr wrap="square" rtlCol="0">
            <a:spAutoFit/>
          </a:bodyPr>
          <a:lstStyle/>
          <a:p>
            <a:pPr algn="ctr"/>
            <a:r>
              <a:rPr lang="nl-BE" sz="1600" b="1" dirty="0">
                <a:solidFill>
                  <a:srgbClr val="349EB6"/>
                </a:solidFill>
              </a:rPr>
              <a:t>hergebruiken</a:t>
            </a:r>
          </a:p>
        </p:txBody>
      </p:sp>
      <p:sp>
        <p:nvSpPr>
          <p:cNvPr id="29" name="Tekstvak 28">
            <a:extLst>
              <a:ext uri="{FF2B5EF4-FFF2-40B4-BE49-F238E27FC236}">
                <a16:creationId xmlns:a16="http://schemas.microsoft.com/office/drawing/2014/main" id="{357607AB-5909-8B27-4A1E-BE27C38C15C8}"/>
              </a:ext>
            </a:extLst>
          </p:cNvPr>
          <p:cNvSpPr txBox="1"/>
          <p:nvPr/>
        </p:nvSpPr>
        <p:spPr>
          <a:xfrm>
            <a:off x="7930897" y="6194368"/>
            <a:ext cx="1461122" cy="646986"/>
          </a:xfrm>
          <a:prstGeom prst="roundRect">
            <a:avLst/>
          </a:prstGeom>
          <a:noFill/>
          <a:ln>
            <a:solidFill>
              <a:srgbClr val="349EB6"/>
            </a:solidFill>
          </a:ln>
        </p:spPr>
        <p:txBody>
          <a:bodyPr wrap="square" rtlCol="0">
            <a:spAutoFit/>
          </a:bodyPr>
          <a:lstStyle/>
          <a:p>
            <a:pPr algn="ctr"/>
            <a:r>
              <a:rPr lang="nl-BE" sz="1600" b="1" dirty="0">
                <a:solidFill>
                  <a:srgbClr val="349EB6"/>
                </a:solidFill>
              </a:rPr>
              <a:t>zich anders verplaatsen</a:t>
            </a:r>
          </a:p>
        </p:txBody>
      </p:sp>
    </p:spTree>
    <p:extLst>
      <p:ext uri="{BB962C8B-B14F-4D97-AF65-F5344CB8AC3E}">
        <p14:creationId xmlns:p14="http://schemas.microsoft.com/office/powerpoint/2010/main" val="316610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54167E-6 2.22222E-6 L -0.0017 -0.15556 " pathEditMode="relative" rAng="0" ptsTypes="AA">
                                      <p:cBhvr>
                                        <p:cTn id="6" dur="2000" fill="hold"/>
                                        <p:tgtEl>
                                          <p:spTgt spid="4"/>
                                        </p:tgtEl>
                                        <p:attrNameLst>
                                          <p:attrName>ppt_x</p:attrName>
                                          <p:attrName>ppt_y</p:attrName>
                                        </p:attrNameLst>
                                      </p:cBhvr>
                                      <p:rCtr x="-91" y="-7778"/>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path" presetSubtype="0" accel="50000" decel="50000" fill="hold" grpId="0" nodeType="clickEffect">
                                  <p:stCondLst>
                                    <p:cond delay="0"/>
                                  </p:stCondLst>
                                  <p:childTnLst>
                                    <p:animMotion origin="layout" path="M -4.16667E-6 1.11111E-6 L 0.02513 -0.46366 " pathEditMode="relative" rAng="0" ptsTypes="AA">
                                      <p:cBhvr>
                                        <p:cTn id="60" dur="2000" fill="hold"/>
                                        <p:tgtEl>
                                          <p:spTgt spid="5"/>
                                        </p:tgtEl>
                                        <p:attrNameLst>
                                          <p:attrName>ppt_x</p:attrName>
                                          <p:attrName>ppt_y</p:attrName>
                                        </p:attrNameLst>
                                      </p:cBhvr>
                                      <p:rCtr x="1250" y="-23194"/>
                                    </p:animMotion>
                                  </p:childTnLst>
                                </p:cTn>
                              </p:par>
                            </p:childTnLst>
                          </p:cTn>
                        </p:par>
                      </p:childTnLst>
                    </p:cTn>
                  </p:par>
                  <p:par>
                    <p:cTn id="61" fill="hold">
                      <p:stCondLst>
                        <p:cond delay="indefinite"/>
                      </p:stCondLst>
                      <p:childTnLst>
                        <p:par>
                          <p:cTn id="62" fill="hold">
                            <p:stCondLst>
                              <p:cond delay="0"/>
                            </p:stCondLst>
                            <p:childTnLst>
                              <p:par>
                                <p:cTn id="63" presetID="42" presetClass="path" presetSubtype="0" accel="50000" decel="50000" fill="hold" grpId="0" nodeType="clickEffect">
                                  <p:stCondLst>
                                    <p:cond delay="0"/>
                                  </p:stCondLst>
                                  <p:childTnLst>
                                    <p:animMotion origin="layout" path="M 4.16667E-7 3.33333E-6 L 0.49674 -0.53519 " pathEditMode="relative" rAng="0" ptsTypes="AA">
                                      <p:cBhvr>
                                        <p:cTn id="64" dur="2000" fill="hold"/>
                                        <p:tgtEl>
                                          <p:spTgt spid="26"/>
                                        </p:tgtEl>
                                        <p:attrNameLst>
                                          <p:attrName>ppt_x</p:attrName>
                                          <p:attrName>ppt_y</p:attrName>
                                        </p:attrNameLst>
                                      </p:cBhvr>
                                      <p:rCtr x="24831" y="-26759"/>
                                    </p:animMotion>
                                  </p:childTnLst>
                                </p:cTn>
                              </p:par>
                            </p:childTnLst>
                          </p:cTn>
                        </p:par>
                      </p:childTnLst>
                    </p:cTn>
                  </p:par>
                  <p:par>
                    <p:cTn id="65" fill="hold">
                      <p:stCondLst>
                        <p:cond delay="indefinite"/>
                      </p:stCondLst>
                      <p:childTnLst>
                        <p:par>
                          <p:cTn id="66" fill="hold">
                            <p:stCondLst>
                              <p:cond delay="0"/>
                            </p:stCondLst>
                            <p:childTnLst>
                              <p:par>
                                <p:cTn id="67" presetID="42" presetClass="path" presetSubtype="0" accel="50000" decel="50000" fill="hold" grpId="0" nodeType="clickEffect">
                                  <p:stCondLst>
                                    <p:cond delay="0"/>
                                  </p:stCondLst>
                                  <p:childTnLst>
                                    <p:animMotion origin="layout" path="M 2.08333E-6 3.7037E-6 L 0.17474 -0.62755 " pathEditMode="relative" rAng="0" ptsTypes="AA">
                                      <p:cBhvr>
                                        <p:cTn id="68" dur="2000" fill="hold"/>
                                        <p:tgtEl>
                                          <p:spTgt spid="24"/>
                                        </p:tgtEl>
                                        <p:attrNameLst>
                                          <p:attrName>ppt_x</p:attrName>
                                          <p:attrName>ppt_y</p:attrName>
                                        </p:attrNameLst>
                                      </p:cBhvr>
                                      <p:rCtr x="8737" y="-31389"/>
                                    </p:animMotion>
                                  </p:childTnLst>
                                </p:cTn>
                              </p:par>
                            </p:childTnLst>
                          </p:cTn>
                        </p:par>
                      </p:childTnLst>
                    </p:cTn>
                  </p:par>
                  <p:par>
                    <p:cTn id="69" fill="hold">
                      <p:stCondLst>
                        <p:cond delay="indefinite"/>
                      </p:stCondLst>
                      <p:childTnLst>
                        <p:par>
                          <p:cTn id="70" fill="hold">
                            <p:stCondLst>
                              <p:cond delay="0"/>
                            </p:stCondLst>
                            <p:childTnLst>
                              <p:par>
                                <p:cTn id="71" presetID="42" presetClass="path" presetSubtype="0" accel="50000" decel="50000" fill="hold" grpId="0" nodeType="clickEffect">
                                  <p:stCondLst>
                                    <p:cond delay="0"/>
                                  </p:stCondLst>
                                  <p:childTnLst>
                                    <p:animMotion origin="layout" path="M -3.95833E-6 0 L 0.34935 -0.72014 " pathEditMode="relative" rAng="0" ptsTypes="AA">
                                      <p:cBhvr>
                                        <p:cTn id="72" dur="2000" fill="hold"/>
                                        <p:tgtEl>
                                          <p:spTgt spid="25"/>
                                        </p:tgtEl>
                                        <p:attrNameLst>
                                          <p:attrName>ppt_x</p:attrName>
                                          <p:attrName>ppt_y</p:attrName>
                                        </p:attrNameLst>
                                      </p:cBhvr>
                                      <p:rCtr x="17461" y="-36019"/>
                                    </p:animMotion>
                                  </p:childTnLst>
                                </p:cTn>
                              </p:par>
                            </p:childTnLst>
                          </p:cTn>
                        </p:par>
                      </p:childTnLst>
                    </p:cTn>
                  </p:par>
                  <p:par>
                    <p:cTn id="73" fill="hold">
                      <p:stCondLst>
                        <p:cond delay="indefinite"/>
                      </p:stCondLst>
                      <p:childTnLst>
                        <p:par>
                          <p:cTn id="74" fill="hold">
                            <p:stCondLst>
                              <p:cond delay="0"/>
                            </p:stCondLst>
                            <p:childTnLst>
                              <p:par>
                                <p:cTn id="75" presetID="42" presetClass="path" presetSubtype="0" accel="50000" decel="50000" fill="hold" grpId="0" nodeType="clickEffect">
                                  <p:stCondLst>
                                    <p:cond delay="0"/>
                                  </p:stCondLst>
                                  <p:childTnLst>
                                    <p:animMotion origin="layout" path="M 8.33333E-7 -2.96296E-6 L 0.19088 -0.34537 " pathEditMode="relative" rAng="0" ptsTypes="AA">
                                      <p:cBhvr>
                                        <p:cTn id="76" dur="2000" fill="hold"/>
                                        <p:tgtEl>
                                          <p:spTgt spid="19"/>
                                        </p:tgtEl>
                                        <p:attrNameLst>
                                          <p:attrName>ppt_x</p:attrName>
                                          <p:attrName>ppt_y</p:attrName>
                                        </p:attrNameLst>
                                      </p:cBhvr>
                                      <p:rCtr x="9544" y="-17269"/>
                                    </p:animMotion>
                                  </p:childTnLst>
                                </p:cTn>
                              </p:par>
                            </p:childTnLst>
                          </p:cTn>
                        </p:par>
                      </p:childTnLst>
                    </p:cTn>
                  </p:par>
                  <p:par>
                    <p:cTn id="77" fill="hold">
                      <p:stCondLst>
                        <p:cond delay="indefinite"/>
                      </p:stCondLst>
                      <p:childTnLst>
                        <p:par>
                          <p:cTn id="78" fill="hold">
                            <p:stCondLst>
                              <p:cond delay="0"/>
                            </p:stCondLst>
                            <p:childTnLst>
                              <p:par>
                                <p:cTn id="79" presetID="42" presetClass="path" presetSubtype="0" accel="50000" decel="50000" fill="hold" grpId="0" nodeType="clickEffect">
                                  <p:stCondLst>
                                    <p:cond delay="0"/>
                                  </p:stCondLst>
                                  <p:childTnLst>
                                    <p:animMotion origin="layout" path="M 2.08333E-6 -1.11111E-6 L 0.0138 -0.43727 " pathEditMode="relative" rAng="0" ptsTypes="AA">
                                      <p:cBhvr>
                                        <p:cTn id="80" dur="2000" fill="hold"/>
                                        <p:tgtEl>
                                          <p:spTgt spid="8"/>
                                        </p:tgtEl>
                                        <p:attrNameLst>
                                          <p:attrName>ppt_x</p:attrName>
                                          <p:attrName>ppt_y</p:attrName>
                                        </p:attrNameLst>
                                      </p:cBhvr>
                                      <p:rCtr x="690" y="-21875"/>
                                    </p:animMotion>
                                  </p:childTnLst>
                                </p:cTn>
                              </p:par>
                            </p:childTnLst>
                          </p:cTn>
                        </p:par>
                      </p:childTnLst>
                    </p:cTn>
                  </p:par>
                  <p:par>
                    <p:cTn id="81" fill="hold">
                      <p:stCondLst>
                        <p:cond delay="indefinite"/>
                      </p:stCondLst>
                      <p:childTnLst>
                        <p:par>
                          <p:cTn id="82" fill="hold">
                            <p:stCondLst>
                              <p:cond delay="0"/>
                            </p:stCondLst>
                            <p:childTnLst>
                              <p:par>
                                <p:cTn id="83" presetID="42" presetClass="path" presetSubtype="0" accel="50000" decel="50000" fill="hold" grpId="0" nodeType="clickEffect">
                                  <p:stCondLst>
                                    <p:cond delay="0"/>
                                  </p:stCondLst>
                                  <p:childTnLst>
                                    <p:animMotion origin="layout" path="M 3.33333E-6 -3.7037E-6 L -0.14779 -0.52662 " pathEditMode="relative" rAng="0" ptsTypes="AA">
                                      <p:cBhvr>
                                        <p:cTn id="84" dur="2000" fill="hold"/>
                                        <p:tgtEl>
                                          <p:spTgt spid="18"/>
                                        </p:tgtEl>
                                        <p:attrNameLst>
                                          <p:attrName>ppt_x</p:attrName>
                                          <p:attrName>ppt_y</p:attrName>
                                        </p:attrNameLst>
                                      </p:cBhvr>
                                      <p:rCtr x="-7396" y="-26343"/>
                                    </p:animMotion>
                                  </p:childTnLst>
                                </p:cTn>
                              </p:par>
                            </p:childTnLst>
                          </p:cTn>
                        </p:par>
                      </p:childTnLst>
                    </p:cTn>
                  </p:par>
                  <p:par>
                    <p:cTn id="85" fill="hold">
                      <p:stCondLst>
                        <p:cond delay="indefinite"/>
                      </p:stCondLst>
                      <p:childTnLst>
                        <p:par>
                          <p:cTn id="86" fill="hold">
                            <p:stCondLst>
                              <p:cond delay="0"/>
                            </p:stCondLst>
                            <p:childTnLst>
                              <p:par>
                                <p:cTn id="87" presetID="42" presetClass="path" presetSubtype="0" accel="50000" decel="50000" fill="hold" grpId="0" nodeType="clickEffect">
                                  <p:stCondLst>
                                    <p:cond delay="0"/>
                                  </p:stCondLst>
                                  <p:childTnLst>
                                    <p:animMotion origin="layout" path="M 2.29167E-6 -4.44444E-6 L 0.3612 -0.60277 " pathEditMode="relative" rAng="0" ptsTypes="AA">
                                      <p:cBhvr>
                                        <p:cTn id="88" dur="2000" fill="hold"/>
                                        <p:tgtEl>
                                          <p:spTgt spid="28"/>
                                        </p:tgtEl>
                                        <p:attrNameLst>
                                          <p:attrName>ppt_x</p:attrName>
                                          <p:attrName>ppt_y</p:attrName>
                                        </p:attrNameLst>
                                      </p:cBhvr>
                                      <p:rCtr x="18060" y="-30139"/>
                                    </p:animMotion>
                                  </p:childTnLst>
                                </p:cTn>
                              </p:par>
                            </p:childTnLst>
                          </p:cTn>
                        </p:par>
                      </p:childTnLst>
                    </p:cTn>
                  </p:par>
                  <p:par>
                    <p:cTn id="89" fill="hold">
                      <p:stCondLst>
                        <p:cond delay="indefinite"/>
                      </p:stCondLst>
                      <p:childTnLst>
                        <p:par>
                          <p:cTn id="90" fill="hold">
                            <p:stCondLst>
                              <p:cond delay="0"/>
                            </p:stCondLst>
                            <p:childTnLst>
                              <p:par>
                                <p:cTn id="91" presetID="42" presetClass="path" presetSubtype="0" accel="50000" decel="50000" fill="hold" grpId="0" nodeType="clickEffect">
                                  <p:stCondLst>
                                    <p:cond delay="0"/>
                                  </p:stCondLst>
                                  <p:childTnLst>
                                    <p:animMotion origin="layout" path="M 2.29167E-6 -4.44444E-6 L -0.14154 -0.22291 " pathEditMode="relative" rAng="0" ptsTypes="AA">
                                      <p:cBhvr>
                                        <p:cTn id="92" dur="2000" fill="hold"/>
                                        <p:tgtEl>
                                          <p:spTgt spid="16"/>
                                        </p:tgtEl>
                                        <p:attrNameLst>
                                          <p:attrName>ppt_x</p:attrName>
                                          <p:attrName>ppt_y</p:attrName>
                                        </p:attrNameLst>
                                      </p:cBhvr>
                                      <p:rCtr x="-7083" y="-11157"/>
                                    </p:animMotion>
                                  </p:childTnLst>
                                </p:cTn>
                              </p:par>
                            </p:childTnLst>
                          </p:cTn>
                        </p:par>
                      </p:childTnLst>
                    </p:cTn>
                  </p:par>
                  <p:par>
                    <p:cTn id="93" fill="hold">
                      <p:stCondLst>
                        <p:cond delay="indefinite"/>
                      </p:stCondLst>
                      <p:childTnLst>
                        <p:par>
                          <p:cTn id="94" fill="hold">
                            <p:stCondLst>
                              <p:cond delay="0"/>
                            </p:stCondLst>
                            <p:childTnLst>
                              <p:par>
                                <p:cTn id="95" presetID="42" presetClass="path" presetSubtype="0" accel="50000" decel="50000" fill="hold" grpId="0" nodeType="clickEffect">
                                  <p:stCondLst>
                                    <p:cond delay="0"/>
                                  </p:stCondLst>
                                  <p:childTnLst>
                                    <p:animMotion origin="layout" path="M 3.125E-6 -1.11111E-6 L -0.30508 -0.31597 " pathEditMode="relative" rAng="0" ptsTypes="AA">
                                      <p:cBhvr>
                                        <p:cTn id="96" dur="2000" fill="hold"/>
                                        <p:tgtEl>
                                          <p:spTgt spid="21"/>
                                        </p:tgtEl>
                                        <p:attrNameLst>
                                          <p:attrName>ppt_x</p:attrName>
                                          <p:attrName>ppt_y</p:attrName>
                                        </p:attrNameLst>
                                      </p:cBhvr>
                                      <p:rCtr x="-15260" y="-15810"/>
                                    </p:animMotion>
                                  </p:childTnLst>
                                </p:cTn>
                              </p:par>
                            </p:childTnLst>
                          </p:cTn>
                        </p:par>
                      </p:childTnLst>
                    </p:cTn>
                  </p:par>
                  <p:par>
                    <p:cTn id="97" fill="hold">
                      <p:stCondLst>
                        <p:cond delay="indefinite"/>
                      </p:stCondLst>
                      <p:childTnLst>
                        <p:par>
                          <p:cTn id="98" fill="hold">
                            <p:stCondLst>
                              <p:cond delay="0"/>
                            </p:stCondLst>
                            <p:childTnLst>
                              <p:par>
                                <p:cTn id="99" presetID="42" presetClass="path" presetSubtype="0" accel="50000" decel="50000" fill="hold" grpId="0" nodeType="clickEffect">
                                  <p:stCondLst>
                                    <p:cond delay="0"/>
                                  </p:stCondLst>
                                  <p:childTnLst>
                                    <p:animMotion origin="layout" path="M -4.58333E-6 3.7037E-6 L 0.03308 -0.41019 " pathEditMode="relative" rAng="0" ptsTypes="AA">
                                      <p:cBhvr>
                                        <p:cTn id="100" dur="2000" fill="hold"/>
                                        <p:tgtEl>
                                          <p:spTgt spid="22"/>
                                        </p:tgtEl>
                                        <p:attrNameLst>
                                          <p:attrName>ppt_x</p:attrName>
                                          <p:attrName>ppt_y</p:attrName>
                                        </p:attrNameLst>
                                      </p:cBhvr>
                                      <p:rCtr x="1654" y="-20509"/>
                                    </p:animMotion>
                                  </p:childTnLst>
                                </p:cTn>
                              </p:par>
                            </p:childTnLst>
                          </p:cTn>
                        </p:par>
                      </p:childTnLst>
                    </p:cTn>
                  </p:par>
                  <p:par>
                    <p:cTn id="101" fill="hold">
                      <p:stCondLst>
                        <p:cond delay="indefinite"/>
                      </p:stCondLst>
                      <p:childTnLst>
                        <p:par>
                          <p:cTn id="102" fill="hold">
                            <p:stCondLst>
                              <p:cond delay="0"/>
                            </p:stCondLst>
                            <p:childTnLst>
                              <p:par>
                                <p:cTn id="103" presetID="42" presetClass="path" presetSubtype="0" accel="50000" decel="50000" fill="hold" grpId="0" nodeType="clickEffect">
                                  <p:stCondLst>
                                    <p:cond delay="0"/>
                                  </p:stCondLst>
                                  <p:childTnLst>
                                    <p:animMotion origin="layout" path="M 3.33333E-6 -2.96296E-6 L 0.19935 -0.4949 " pathEditMode="relative" rAng="0" ptsTypes="AA">
                                      <p:cBhvr>
                                        <p:cTn id="104" dur="2000" fill="hold"/>
                                        <p:tgtEl>
                                          <p:spTgt spid="29"/>
                                        </p:tgtEl>
                                        <p:attrNameLst>
                                          <p:attrName>ppt_x</p:attrName>
                                          <p:attrName>ppt_y</p:attrName>
                                        </p:attrNameLst>
                                      </p:cBhvr>
                                      <p:rCtr x="9961" y="-24745"/>
                                    </p:animMotion>
                                  </p:childTnLst>
                                </p:cTn>
                              </p:par>
                            </p:childTnLst>
                          </p:cTn>
                        </p:par>
                      </p:childTnLst>
                    </p:cTn>
                  </p:par>
                  <p:par>
                    <p:cTn id="105" fill="hold">
                      <p:stCondLst>
                        <p:cond delay="indefinite"/>
                      </p:stCondLst>
                      <p:childTnLst>
                        <p:par>
                          <p:cTn id="106" fill="hold">
                            <p:stCondLst>
                              <p:cond delay="0"/>
                            </p:stCondLst>
                            <p:childTnLst>
                              <p:par>
                                <p:cTn id="107" presetID="42" presetClass="path" presetSubtype="0" accel="50000" decel="50000" fill="hold" grpId="0" nodeType="clickEffect">
                                  <p:stCondLst>
                                    <p:cond delay="0"/>
                                  </p:stCondLst>
                                  <p:childTnLst>
                                    <p:animMotion origin="layout" path="M 1.45833E-6 1.11111E-6 L -0.45612 -0.1081 " pathEditMode="relative" rAng="0" ptsTypes="AA">
                                      <p:cBhvr>
                                        <p:cTn id="108" dur="2000" fill="hold"/>
                                        <p:tgtEl>
                                          <p:spTgt spid="23"/>
                                        </p:tgtEl>
                                        <p:attrNameLst>
                                          <p:attrName>ppt_x</p:attrName>
                                          <p:attrName>ppt_y</p:attrName>
                                        </p:attrNameLst>
                                      </p:cBhvr>
                                      <p:rCtr x="-22813" y="-5417"/>
                                    </p:animMotion>
                                  </p:childTnLst>
                                </p:cTn>
                              </p:par>
                            </p:childTnLst>
                          </p:cTn>
                        </p:par>
                      </p:childTnLst>
                    </p:cTn>
                  </p:par>
                  <p:par>
                    <p:cTn id="109" fill="hold">
                      <p:stCondLst>
                        <p:cond delay="indefinite"/>
                      </p:stCondLst>
                      <p:childTnLst>
                        <p:par>
                          <p:cTn id="110" fill="hold">
                            <p:stCondLst>
                              <p:cond delay="0"/>
                            </p:stCondLst>
                            <p:childTnLst>
                              <p:par>
                                <p:cTn id="111" presetID="42" presetClass="path" presetSubtype="0" accel="50000" decel="50000" fill="hold" grpId="0" nodeType="clickEffect">
                                  <p:stCondLst>
                                    <p:cond delay="0"/>
                                  </p:stCondLst>
                                  <p:childTnLst>
                                    <p:animMotion origin="layout" path="M 0.00247 0.01088 L -0.12396 -0.19907 " pathEditMode="relative" rAng="0" ptsTypes="AA">
                                      <p:cBhvr>
                                        <p:cTn id="112" dur="2000" fill="hold"/>
                                        <p:tgtEl>
                                          <p:spTgt spid="9"/>
                                        </p:tgtEl>
                                        <p:attrNameLst>
                                          <p:attrName>ppt_x</p:attrName>
                                          <p:attrName>ppt_y</p:attrName>
                                        </p:attrNameLst>
                                      </p:cBhvr>
                                      <p:rCtr x="-6328" y="-10509"/>
                                    </p:animMotion>
                                  </p:childTnLst>
                                </p:cTn>
                              </p:par>
                            </p:childTnLst>
                          </p:cTn>
                        </p:par>
                      </p:childTnLst>
                    </p:cTn>
                  </p:par>
                  <p:par>
                    <p:cTn id="113" fill="hold">
                      <p:stCondLst>
                        <p:cond delay="indefinite"/>
                      </p:stCondLst>
                      <p:childTnLst>
                        <p:par>
                          <p:cTn id="114" fill="hold">
                            <p:stCondLst>
                              <p:cond delay="0"/>
                            </p:stCondLst>
                            <p:childTnLst>
                              <p:par>
                                <p:cTn id="115" presetID="42" presetClass="path" presetSubtype="0" accel="50000" decel="50000" fill="hold" grpId="0" nodeType="clickEffect">
                                  <p:stCondLst>
                                    <p:cond delay="0"/>
                                  </p:stCondLst>
                                  <p:childTnLst>
                                    <p:animMotion origin="layout" path="M -3.95833E-6 2.22222E-6 L 0.04128 -0.29074 " pathEditMode="relative" rAng="0" ptsTypes="AA">
                                      <p:cBhvr>
                                        <p:cTn id="116" dur="2000" fill="hold"/>
                                        <p:tgtEl>
                                          <p:spTgt spid="27"/>
                                        </p:tgtEl>
                                        <p:attrNameLst>
                                          <p:attrName>ppt_x</p:attrName>
                                          <p:attrName>ppt_y</p:attrName>
                                        </p:attrNameLst>
                                      </p:cBhvr>
                                      <p:rCtr x="2057" y="-14537"/>
                                    </p:animMotion>
                                  </p:childTnLst>
                                </p:cTn>
                              </p:par>
                            </p:childTnLst>
                          </p:cTn>
                        </p:par>
                      </p:childTnLst>
                    </p:cTn>
                  </p:par>
                  <p:par>
                    <p:cTn id="117" fill="hold">
                      <p:stCondLst>
                        <p:cond delay="indefinite"/>
                      </p:stCondLst>
                      <p:childTnLst>
                        <p:par>
                          <p:cTn id="118" fill="hold">
                            <p:stCondLst>
                              <p:cond delay="0"/>
                            </p:stCondLst>
                            <p:childTnLst>
                              <p:par>
                                <p:cTn id="119" presetID="42" presetClass="path" presetSubtype="0" accel="50000" decel="50000" fill="hold" grpId="0" nodeType="clickEffect">
                                  <p:stCondLst>
                                    <p:cond delay="0"/>
                                  </p:stCondLst>
                                  <p:childTnLst>
                                    <p:animMotion origin="layout" path="M -3.95833E-6 -2.96296E-6 L -0.29544 -0.38217 " pathEditMode="relative" rAng="0" ptsTypes="AA">
                                      <p:cBhvr>
                                        <p:cTn id="120" dur="2000" fill="hold"/>
                                        <p:tgtEl>
                                          <p:spTgt spid="15"/>
                                        </p:tgtEl>
                                        <p:attrNameLst>
                                          <p:attrName>ppt_x</p:attrName>
                                          <p:attrName>ppt_y</p:attrName>
                                        </p:attrNameLst>
                                      </p:cBhvr>
                                      <p:rCtr x="-14779" y="-191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8" grpId="0" animBg="1"/>
      <p:bldP spid="8" grpId="1" animBg="1"/>
      <p:bldP spid="9" grpId="0" animBg="1"/>
      <p:bldP spid="9" grpId="1" animBg="1"/>
      <p:bldP spid="15" grpId="0" animBg="1"/>
      <p:bldP spid="15" grpId="1" animBg="1"/>
      <p:bldP spid="16" grpId="0" animBg="1"/>
      <p:bldP spid="16" grpId="1" animBg="1"/>
      <p:bldP spid="18" grpId="0" animBg="1"/>
      <p:bldP spid="18" grpId="1" animBg="1"/>
      <p:bldP spid="19" grpId="0" animBg="1"/>
      <p:bldP spid="19"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197085"/>
            <a:ext cx="2702739" cy="590931"/>
          </a:xfrm>
        </p:spPr>
        <p:txBody>
          <a:bodyPr/>
          <a:lstStyle/>
          <a:p>
            <a:r>
              <a:rPr lang="nl-BE" dirty="0"/>
              <a:t>Trias energetica</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Driestappenstrategie naar energiezuinig wonen (en leven)</a:t>
            </a:r>
          </a:p>
        </p:txBody>
      </p:sp>
      <p:sp>
        <p:nvSpPr>
          <p:cNvPr id="3" name="Tijdelijke aanduiding voor inhoud 2">
            <a:extLst>
              <a:ext uri="{FF2B5EF4-FFF2-40B4-BE49-F238E27FC236}">
                <a16:creationId xmlns:a16="http://schemas.microsoft.com/office/drawing/2014/main" id="{EDE9D1C3-9DEE-44E3-D917-51EB16067A15}"/>
              </a:ext>
            </a:extLst>
          </p:cNvPr>
          <p:cNvSpPr>
            <a:spLocks noGrp="1"/>
          </p:cNvSpPr>
          <p:nvPr>
            <p:ph idx="13"/>
          </p:nvPr>
        </p:nvSpPr>
        <p:spPr>
          <a:xfrm>
            <a:off x="4462772" y="430212"/>
            <a:ext cx="7252486" cy="4604926"/>
          </a:xfrm>
        </p:spPr>
        <p:txBody>
          <a:bodyPr/>
          <a:lstStyle/>
          <a:p>
            <a:pPr marL="0" indent="0">
              <a:buNone/>
            </a:pPr>
            <a:r>
              <a:rPr lang="nl-NL" sz="2000" b="1" i="1" dirty="0">
                <a:solidFill>
                  <a:srgbClr val="349EB6"/>
                </a:solidFill>
                <a:latin typeface="+mj-lt"/>
              </a:rPr>
              <a:t>Zuiniger, slimmer en groener…</a:t>
            </a:r>
          </a:p>
          <a:p>
            <a:pPr marL="0" indent="0">
              <a:buNone/>
            </a:pPr>
            <a:endParaRPr lang="nl-NL" sz="2800" b="1" dirty="0">
              <a:solidFill>
                <a:srgbClr val="349EB6"/>
              </a:solidFill>
              <a:latin typeface="+mj-lt"/>
            </a:endParaRPr>
          </a:p>
          <a:p>
            <a:pPr marL="0" indent="0">
              <a:buNone/>
            </a:pPr>
            <a:endParaRPr lang="nl-NL" sz="2800" b="1" dirty="0">
              <a:solidFill>
                <a:srgbClr val="349EB6"/>
              </a:solidFill>
              <a:latin typeface="+mj-lt"/>
            </a:endParaRPr>
          </a:p>
          <a:p>
            <a:pPr marL="514350" indent="-514350">
              <a:buFont typeface="+mj-lt"/>
              <a:buAutoNum type="arabicPeriod"/>
            </a:pPr>
            <a:r>
              <a:rPr lang="nl-NL" sz="2000" b="1" dirty="0">
                <a:solidFill>
                  <a:schemeClr val="tx1"/>
                </a:solidFill>
                <a:latin typeface="+mj-lt"/>
              </a:rPr>
              <a:t>BEPERK DE ENERGIEVRAAG</a:t>
            </a:r>
          </a:p>
          <a:p>
            <a:pPr marL="514350" indent="-514350">
              <a:buFont typeface="+mj-lt"/>
              <a:buAutoNum type="arabicPeriod"/>
            </a:pPr>
            <a:endParaRPr lang="nl-NL" sz="2000" b="1" dirty="0">
              <a:solidFill>
                <a:schemeClr val="tx1"/>
              </a:solidFill>
              <a:latin typeface="+mj-lt"/>
            </a:endParaRPr>
          </a:p>
          <a:p>
            <a:pPr marL="514350" indent="-514350">
              <a:buFont typeface="+mj-lt"/>
              <a:buAutoNum type="arabicPeriod"/>
            </a:pPr>
            <a:r>
              <a:rPr lang="nl-NL" sz="2000" b="1" dirty="0">
                <a:solidFill>
                  <a:schemeClr val="tx1"/>
                </a:solidFill>
                <a:latin typeface="+mj-lt"/>
              </a:rPr>
              <a:t>MAAK ZO VEEL MOGELIJK GEBRUIK VAN HERNIEUWBARE ENERGIEBRONNEN</a:t>
            </a:r>
          </a:p>
          <a:p>
            <a:pPr marL="514350" indent="-514350">
              <a:buFont typeface="+mj-lt"/>
              <a:buAutoNum type="arabicPeriod"/>
            </a:pPr>
            <a:endParaRPr lang="nl-NL" sz="2000" b="1" dirty="0">
              <a:solidFill>
                <a:schemeClr val="tx1"/>
              </a:solidFill>
              <a:latin typeface="+mj-lt"/>
            </a:endParaRPr>
          </a:p>
          <a:p>
            <a:pPr marL="514350" indent="-514350">
              <a:buFont typeface="+mj-lt"/>
              <a:buAutoNum type="arabicPeriod"/>
            </a:pPr>
            <a:r>
              <a:rPr lang="nl-NL" sz="2000" b="1" dirty="0">
                <a:solidFill>
                  <a:schemeClr val="tx1"/>
                </a:solidFill>
                <a:latin typeface="+mj-lt"/>
              </a:rPr>
              <a:t>GEBRUIK FOSSIELE BRANDSTOFFEN ZO EFFICIENT MOGELIJK</a:t>
            </a:r>
          </a:p>
        </p:txBody>
      </p:sp>
    </p:spTree>
    <p:extLst>
      <p:ext uri="{BB962C8B-B14F-4D97-AF65-F5344CB8AC3E}">
        <p14:creationId xmlns:p14="http://schemas.microsoft.com/office/powerpoint/2010/main" val="4203359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CC3E3393-A63F-1D1F-A8B6-38E52E5758DE}"/>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3" name="Tijdelijke aanduiding voor datum 2">
            <a:extLst>
              <a:ext uri="{FF2B5EF4-FFF2-40B4-BE49-F238E27FC236}">
                <a16:creationId xmlns:a16="http://schemas.microsoft.com/office/drawing/2014/main" id="{616927B5-8BFB-9D1F-5151-34EBDA2B8BEA}"/>
              </a:ext>
            </a:extLst>
          </p:cNvPr>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4" name="Tijdelijke aanduiding voor voettekst 3">
            <a:extLst>
              <a:ext uri="{FF2B5EF4-FFF2-40B4-BE49-F238E27FC236}">
                <a16:creationId xmlns:a16="http://schemas.microsoft.com/office/drawing/2014/main" id="{42D274D9-82EE-927A-90B8-AC75FFAD01CC}"/>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a:t>
            </a: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5" name="Titel 4">
            <a:extLst>
              <a:ext uri="{FF2B5EF4-FFF2-40B4-BE49-F238E27FC236}">
                <a16:creationId xmlns:a16="http://schemas.microsoft.com/office/drawing/2014/main" id="{D240D6DF-F103-DB70-3F86-DF6D7C52ABD3}"/>
              </a:ext>
            </a:extLst>
          </p:cNvPr>
          <p:cNvSpPr>
            <a:spLocks noGrp="1"/>
          </p:cNvSpPr>
          <p:nvPr>
            <p:ph type="title"/>
          </p:nvPr>
        </p:nvSpPr>
        <p:spPr>
          <a:xfrm>
            <a:off x="335280" y="572247"/>
            <a:ext cx="5638800" cy="1927457"/>
          </a:xfrm>
        </p:spPr>
        <p:txBody>
          <a:bodyPr/>
          <a:lstStyle/>
          <a:p>
            <a:pPr algn="r"/>
            <a:r>
              <a:rPr lang="nl-BE" dirty="0"/>
              <a:t>Wat betekent DE</a:t>
            </a:r>
            <a:br>
              <a:rPr lang="nl-BE" dirty="0"/>
            </a:br>
            <a:r>
              <a:rPr lang="nl-BE" dirty="0"/>
              <a:t>VOOR</a:t>
            </a:r>
          </a:p>
        </p:txBody>
      </p:sp>
      <p:sp>
        <p:nvSpPr>
          <p:cNvPr id="6" name="Tijdelijke aanduiding voor inhoud 5">
            <a:extLst>
              <a:ext uri="{FF2B5EF4-FFF2-40B4-BE49-F238E27FC236}">
                <a16:creationId xmlns:a16="http://schemas.microsoft.com/office/drawing/2014/main" id="{2451D386-7446-3D52-DA39-8D78AF5AB8E9}"/>
              </a:ext>
            </a:extLst>
          </p:cNvPr>
          <p:cNvSpPr>
            <a:spLocks noGrp="1"/>
          </p:cNvSpPr>
          <p:nvPr>
            <p:ph idx="13"/>
          </p:nvPr>
        </p:nvSpPr>
        <p:spPr>
          <a:xfrm>
            <a:off x="6096000" y="208639"/>
            <a:ext cx="5638799" cy="3545121"/>
          </a:xfrm>
        </p:spPr>
        <p:txBody>
          <a:bodyPr/>
          <a:lstStyle/>
          <a:p>
            <a:pPr marL="0" indent="0">
              <a:spcBef>
                <a:spcPts val="0"/>
              </a:spcBef>
              <a:buNone/>
            </a:pPr>
            <a:r>
              <a:rPr lang="nl-BE" sz="3500" b="1" dirty="0">
                <a:latin typeface="Verdana" panose="020B0604030504040204" pitchFamily="34" charset="0"/>
                <a:ea typeface="Verdana" panose="020B0604030504040204" pitchFamily="34" charset="0"/>
              </a:rPr>
              <a:t> ENERGIETRANSITIE</a:t>
            </a:r>
          </a:p>
          <a:p>
            <a:pPr marL="0" indent="0">
              <a:spcBef>
                <a:spcPts val="0"/>
              </a:spcBef>
              <a:buNone/>
            </a:pPr>
            <a:r>
              <a:rPr lang="nl-BE" sz="3500" b="1" dirty="0">
                <a:latin typeface="Verdana" panose="020B0604030504040204" pitchFamily="34" charset="0"/>
                <a:ea typeface="Verdana" panose="020B0604030504040204" pitchFamily="34" charset="0"/>
              </a:rPr>
              <a:t>…?</a:t>
            </a:r>
          </a:p>
        </p:txBody>
      </p:sp>
      <p:pic>
        <p:nvPicPr>
          <p:cNvPr id="8" name="Afbeelding 7" descr="Afbeelding met tekst, clipart, illustratie, Tekenfilm&#10;&#10;Automatisch gegenereerde beschrijving">
            <a:extLst>
              <a:ext uri="{FF2B5EF4-FFF2-40B4-BE49-F238E27FC236}">
                <a16:creationId xmlns:a16="http://schemas.microsoft.com/office/drawing/2014/main" id="{CC12F135-FDFA-93AC-4237-5B3A419CA693}"/>
              </a:ext>
            </a:extLst>
          </p:cNvPr>
          <p:cNvPicPr>
            <a:picLocks noChangeAspect="1"/>
          </p:cNvPicPr>
          <p:nvPr/>
        </p:nvPicPr>
        <p:blipFill>
          <a:blip r:embed="rId3"/>
          <a:stretch>
            <a:fillRect/>
          </a:stretch>
        </p:blipFill>
        <p:spPr>
          <a:xfrm>
            <a:off x="6568440" y="2674475"/>
            <a:ext cx="4297680" cy="3574338"/>
          </a:xfrm>
          <a:prstGeom prst="rect">
            <a:avLst/>
          </a:prstGeom>
        </p:spPr>
      </p:pic>
      <p:sp>
        <p:nvSpPr>
          <p:cNvPr id="9" name="Tekstvak 8">
            <a:extLst>
              <a:ext uri="{FF2B5EF4-FFF2-40B4-BE49-F238E27FC236}">
                <a16:creationId xmlns:a16="http://schemas.microsoft.com/office/drawing/2014/main" id="{AFE67965-1132-13D6-3C1E-3318618196C8}"/>
              </a:ext>
            </a:extLst>
          </p:cNvPr>
          <p:cNvSpPr txBox="1"/>
          <p:nvPr/>
        </p:nvSpPr>
        <p:spPr>
          <a:xfrm>
            <a:off x="6877351" y="6344801"/>
            <a:ext cx="3679857" cy="276999"/>
          </a:xfrm>
          <a:prstGeom prst="rect">
            <a:avLst/>
          </a:prstGeom>
          <a:noFill/>
        </p:spPr>
        <p:txBody>
          <a:bodyPr wrap="square" rtlCol="0">
            <a:spAutoFit/>
          </a:bodyPr>
          <a:lstStyle/>
          <a:p>
            <a:pPr algn="ctr"/>
            <a:r>
              <a:rPr lang="nl-BE" sz="1200" dirty="0">
                <a:solidFill>
                  <a:schemeClr val="bg1"/>
                </a:solidFill>
              </a:rPr>
              <a:t>Bron: </a:t>
            </a:r>
            <a:r>
              <a:rPr lang="nl-NL" sz="1200" dirty="0">
                <a:solidFill>
                  <a:schemeClr val="bg1"/>
                </a:solidFill>
                <a:hlinkClick r:id="rId4">
                  <a:extLst>
                    <a:ext uri="{A12FA001-AC4F-418D-AE19-62706E023703}">
                      <ahyp:hlinkClr xmlns:ahyp="http://schemas.microsoft.com/office/drawing/2018/hyperlinkcolor" val="tx"/>
                    </a:ext>
                  </a:extLst>
                </a:hlinkClick>
              </a:rPr>
              <a:t>Campagnes van het VEKA | Vlaanderen.be</a:t>
            </a:r>
            <a:endParaRPr lang="nl-BE" sz="1200" dirty="0">
              <a:solidFill>
                <a:schemeClr val="bg1"/>
              </a:solidFill>
            </a:endParaRPr>
          </a:p>
        </p:txBody>
      </p:sp>
    </p:spTree>
    <p:extLst>
      <p:ext uri="{BB962C8B-B14F-4D97-AF65-F5344CB8AC3E}">
        <p14:creationId xmlns:p14="http://schemas.microsoft.com/office/powerpoint/2010/main" val="2691749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197085"/>
            <a:ext cx="2702739" cy="590931"/>
          </a:xfrm>
        </p:spPr>
        <p:txBody>
          <a:bodyPr/>
          <a:lstStyle/>
          <a:p>
            <a:r>
              <a:rPr lang="nl-BE" dirty="0"/>
              <a:t>Energy </a:t>
            </a:r>
            <a:r>
              <a:rPr lang="nl-BE" dirty="0" err="1"/>
              <a:t>sufficiency</a:t>
            </a:r>
            <a:endParaRPr lang="nl-BE" dirty="0"/>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De Trias Energetica geactualiseerd</a:t>
            </a:r>
          </a:p>
        </p:txBody>
      </p:sp>
      <p:pic>
        <p:nvPicPr>
          <p:cNvPr id="3" name="Afbeelding 2" descr="Afbeelding met tekst, schermopname, Lettertype, diagram&#10;&#10;Automatisch gegenereerde beschrijving">
            <a:extLst>
              <a:ext uri="{FF2B5EF4-FFF2-40B4-BE49-F238E27FC236}">
                <a16:creationId xmlns:a16="http://schemas.microsoft.com/office/drawing/2014/main" id="{38867DB2-0D63-5330-F3AA-3C883523FC00}"/>
              </a:ext>
            </a:extLst>
          </p:cNvPr>
          <p:cNvPicPr>
            <a:picLocks noChangeAspect="1"/>
          </p:cNvPicPr>
          <p:nvPr/>
        </p:nvPicPr>
        <p:blipFill>
          <a:blip r:embed="rId3">
            <a:duotone>
              <a:prstClr val="black"/>
              <a:srgbClr val="349EB6">
                <a:tint val="45000"/>
                <a:satMod val="400000"/>
              </a:srgbClr>
            </a:duotone>
            <a:extLst>
              <a:ext uri="{BEBA8EAE-BF5A-486C-A8C5-ECC9F3942E4B}">
                <a14:imgProps xmlns:a14="http://schemas.microsoft.com/office/drawing/2010/main">
                  <a14:imgLayer r:embed="rId4">
                    <a14:imgEffect>
                      <a14:sharpenSoften amount="50000"/>
                    </a14:imgEffect>
                    <a14:imgEffect>
                      <a14:brightnessContrast bright="-20000" contrast="40000"/>
                    </a14:imgEffect>
                  </a14:imgLayer>
                </a14:imgProps>
              </a:ext>
            </a:extLst>
          </a:blip>
          <a:stretch>
            <a:fillRect/>
          </a:stretch>
        </p:blipFill>
        <p:spPr>
          <a:xfrm>
            <a:off x="3916988" y="0"/>
            <a:ext cx="2743200" cy="6858000"/>
          </a:xfrm>
          <a:prstGeom prst="rect">
            <a:avLst/>
          </a:prstGeom>
        </p:spPr>
      </p:pic>
      <p:sp>
        <p:nvSpPr>
          <p:cNvPr id="5" name="Tijdelijke aanduiding voor inhoud 4">
            <a:extLst>
              <a:ext uri="{FF2B5EF4-FFF2-40B4-BE49-F238E27FC236}">
                <a16:creationId xmlns:a16="http://schemas.microsoft.com/office/drawing/2014/main" id="{981C0841-90B2-0AF1-025A-09DAFF0411A8}"/>
              </a:ext>
            </a:extLst>
          </p:cNvPr>
          <p:cNvSpPr>
            <a:spLocks noGrp="1"/>
          </p:cNvSpPr>
          <p:nvPr>
            <p:ph idx="13"/>
          </p:nvPr>
        </p:nvSpPr>
        <p:spPr>
          <a:xfrm>
            <a:off x="6660189" y="0"/>
            <a:ext cx="5531812" cy="6858000"/>
          </a:xfrm>
        </p:spPr>
        <p:txBody>
          <a:bodyPr/>
          <a:lstStyle/>
          <a:p>
            <a:endParaRPr lang="nl-NL" dirty="0"/>
          </a:p>
          <a:p>
            <a:pPr marL="0" indent="0">
              <a:buNone/>
            </a:pPr>
            <a:endParaRPr lang="nl-NL" dirty="0"/>
          </a:p>
          <a:p>
            <a:r>
              <a:rPr lang="nl-NL" dirty="0"/>
              <a:t>kleiner gaan wonen, minder vaak of dichterbij op vakantie gaan, producten langer gebruiken of hergebruiken</a:t>
            </a:r>
          </a:p>
          <a:p>
            <a:endParaRPr lang="nl-BE" dirty="0"/>
          </a:p>
          <a:p>
            <a:r>
              <a:rPr lang="nl-BE" dirty="0"/>
              <a:t>compacter gaan wonen (bv. </a:t>
            </a:r>
            <a:r>
              <a:rPr lang="nl-BE" dirty="0" err="1"/>
              <a:t>cohousing</a:t>
            </a:r>
            <a:r>
              <a:rPr lang="nl-BE" dirty="0"/>
              <a:t>, woningdelen, </a:t>
            </a:r>
            <a:r>
              <a:rPr lang="nl-BE" dirty="0" err="1"/>
              <a:t>tiny</a:t>
            </a:r>
            <a:r>
              <a:rPr lang="nl-BE" dirty="0"/>
              <a:t> </a:t>
            </a:r>
            <a:r>
              <a:rPr lang="nl-BE" dirty="0" err="1"/>
              <a:t>houses</a:t>
            </a:r>
            <a:r>
              <a:rPr lang="nl-BE" dirty="0"/>
              <a:t> etc.), kiezen voor alternatieve, collectieve en gedeelde transportsystemen (bv. fiets, bus, trein, deelauto etc.), duurzame en/of tweedehandsproducten kopen</a:t>
            </a:r>
          </a:p>
          <a:p>
            <a:endParaRPr lang="nl-NL" dirty="0"/>
          </a:p>
          <a:p>
            <a:r>
              <a:rPr lang="nl-NL" dirty="0"/>
              <a:t>lichten uitschakelen, verwarming een graadje lager zetten, zuinige wagen, toestellen onderhouden, isoleren etc. </a:t>
            </a:r>
          </a:p>
          <a:p>
            <a:endParaRPr lang="nl-BE" dirty="0"/>
          </a:p>
          <a:p>
            <a:r>
              <a:rPr lang="nl-BE" dirty="0"/>
              <a:t>hernieuwbare energiebronnen zoals wind- en zonne-energie</a:t>
            </a:r>
          </a:p>
          <a:p>
            <a:endParaRPr lang="nl-BE" dirty="0"/>
          </a:p>
          <a:p>
            <a:r>
              <a:rPr lang="nl-BE" dirty="0"/>
              <a:t>Afstemmen vraag en productie, lokaal produceren</a:t>
            </a:r>
          </a:p>
          <a:p>
            <a:endParaRPr lang="nl-BE" dirty="0"/>
          </a:p>
          <a:p>
            <a:r>
              <a:rPr lang="nl-BE" dirty="0"/>
              <a:t>Co</a:t>
            </a:r>
            <a:r>
              <a:rPr lang="nl-BE" baseline="-25000" dirty="0"/>
              <a:t>2</a:t>
            </a:r>
            <a:r>
              <a:rPr lang="nl-BE" dirty="0"/>
              <a:t> die vrijkomt bij elektriciteitsproductie uit fossiele brandstoffen afvangen en opslaan of gebruiken</a:t>
            </a:r>
          </a:p>
        </p:txBody>
      </p:sp>
    </p:spTree>
    <p:extLst>
      <p:ext uri="{BB962C8B-B14F-4D97-AF65-F5344CB8AC3E}">
        <p14:creationId xmlns:p14="http://schemas.microsoft.com/office/powerpoint/2010/main" val="4050778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4" end="4"/>
                                            </p:txEl>
                                          </p:spTgt>
                                        </p:tgtEl>
                                        <p:attrNameLst>
                                          <p:attrName>style.visibility</p:attrName>
                                        </p:attrNameLst>
                                      </p:cBhvr>
                                      <p:to>
                                        <p:strVal val="visible"/>
                                      </p:to>
                                    </p:set>
                                    <p:animEffect transition="in" filter="fade">
                                      <p:cBhvr>
                                        <p:cTn id="12" dur="500"/>
                                        <p:tgtEl>
                                          <p:spTgt spid="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animEffect transition="in" filter="fade">
                                      <p:cBhvr>
                                        <p:cTn id="17" dur="500"/>
                                        <p:tgtEl>
                                          <p:spTgt spid="5">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8" end="8"/>
                                            </p:txEl>
                                          </p:spTgt>
                                        </p:tgtEl>
                                        <p:attrNameLst>
                                          <p:attrName>style.visibility</p:attrName>
                                        </p:attrNameLst>
                                      </p:cBhvr>
                                      <p:to>
                                        <p:strVal val="visible"/>
                                      </p:to>
                                    </p:set>
                                    <p:animEffect transition="in" filter="fade">
                                      <p:cBhvr>
                                        <p:cTn id="22" dur="500"/>
                                        <p:tgtEl>
                                          <p:spTgt spid="5">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animEffect transition="in" filter="fade">
                                      <p:cBhvr>
                                        <p:cTn id="27" dur="500"/>
                                        <p:tgtEl>
                                          <p:spTgt spid="5">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12" end="12"/>
                                            </p:txEl>
                                          </p:spTgt>
                                        </p:tgtEl>
                                        <p:attrNameLst>
                                          <p:attrName>style.visibility</p:attrName>
                                        </p:attrNameLst>
                                      </p:cBhvr>
                                      <p:to>
                                        <p:strVal val="visible"/>
                                      </p:to>
                                    </p:set>
                                    <p:animEffect transition="in" filter="fade">
                                      <p:cBhvr>
                                        <p:cTn id="32"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inhoud 16">
            <a:extLst>
              <a:ext uri="{FF2B5EF4-FFF2-40B4-BE49-F238E27FC236}">
                <a16:creationId xmlns:a16="http://schemas.microsoft.com/office/drawing/2014/main" id="{ECA6CB38-020B-65E9-1C8B-A8ADF318211D}"/>
              </a:ext>
            </a:extLst>
          </p:cNvPr>
          <p:cNvSpPr>
            <a:spLocks noGrp="1"/>
          </p:cNvSpPr>
          <p:nvPr>
            <p:ph idx="13"/>
          </p:nvPr>
        </p:nvSpPr>
        <p:spPr>
          <a:xfrm>
            <a:off x="5304341" y="805070"/>
            <a:ext cx="6149789" cy="5618515"/>
          </a:xfrm>
        </p:spPr>
        <p:txBody>
          <a:bodyPr/>
          <a:lstStyle/>
          <a:p>
            <a:pPr marL="457200" lvl="1" indent="0">
              <a:buNone/>
            </a:pPr>
            <a:r>
              <a:rPr lang="nl-BE" sz="2000" b="1" dirty="0">
                <a:solidFill>
                  <a:schemeClr val="tx1"/>
                </a:solidFill>
                <a:latin typeface="+mj-lt"/>
              </a:rPr>
              <a:t>4 interviews… 4 beroepsgroepen…</a:t>
            </a:r>
          </a:p>
          <a:p>
            <a:pPr marL="457200" lvl="1" indent="0">
              <a:buNone/>
            </a:pPr>
            <a:endParaRPr lang="nl-BE" sz="2000" b="1" dirty="0">
              <a:solidFill>
                <a:srgbClr val="349EB6"/>
              </a:solidFill>
              <a:latin typeface="+mj-lt"/>
            </a:endParaRP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De vastgoedbemiddelaar</a:t>
            </a:r>
          </a:p>
          <a:p>
            <a:pPr marL="457200" lvl="1" indent="0">
              <a:buNone/>
            </a:pPr>
            <a:r>
              <a:rPr lang="nl-BE" sz="1600" b="1" i="1" dirty="0">
                <a:solidFill>
                  <a:srgbClr val="BEBBBB"/>
                </a:solidFill>
                <a:latin typeface="+mj-lt"/>
              </a:rPr>
              <a:t>	Kristof Vanderbeken (</a:t>
            </a:r>
            <a:r>
              <a:rPr lang="nl-BE" sz="1600" b="1" i="1" dirty="0" err="1">
                <a:solidFill>
                  <a:srgbClr val="BEBBBB"/>
                </a:solidFill>
                <a:latin typeface="+mj-lt"/>
              </a:rPr>
              <a:t>Immo</a:t>
            </a:r>
            <a:r>
              <a:rPr lang="nl-BE" sz="1600" b="1" i="1" dirty="0">
                <a:solidFill>
                  <a:srgbClr val="BEBBBB"/>
                </a:solidFill>
                <a:latin typeface="+mj-lt"/>
              </a:rPr>
              <a:t> Zone)</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De syndicus</a:t>
            </a:r>
          </a:p>
          <a:p>
            <a:pPr marL="457200" lvl="1" indent="0">
              <a:buNone/>
            </a:pPr>
            <a:r>
              <a:rPr lang="nl-BE" sz="1600" b="1" i="1" dirty="0">
                <a:solidFill>
                  <a:srgbClr val="BEBBBB"/>
                </a:solidFill>
                <a:latin typeface="+mj-lt"/>
              </a:rPr>
              <a:t>	Nathalie </a:t>
            </a:r>
            <a:r>
              <a:rPr lang="nl-BE" sz="1600" b="1" i="1" dirty="0" err="1">
                <a:solidFill>
                  <a:srgbClr val="BEBBBB"/>
                </a:solidFill>
                <a:latin typeface="+mj-lt"/>
              </a:rPr>
              <a:t>Delbecque</a:t>
            </a:r>
            <a:r>
              <a:rPr lang="nl-BE" sz="1600" b="1" i="1" dirty="0">
                <a:solidFill>
                  <a:srgbClr val="BEBBBB"/>
                </a:solidFill>
                <a:latin typeface="+mj-lt"/>
              </a:rPr>
              <a:t> (</a:t>
            </a:r>
            <a:r>
              <a:rPr lang="nl-BE" sz="1600" b="1" i="1" dirty="0" err="1">
                <a:solidFill>
                  <a:srgbClr val="BEBBBB"/>
                </a:solidFill>
                <a:latin typeface="+mj-lt"/>
              </a:rPr>
              <a:t>Immo</a:t>
            </a:r>
            <a:r>
              <a:rPr lang="nl-BE" sz="1600" b="1" i="1" dirty="0">
                <a:solidFill>
                  <a:srgbClr val="BEBBBB"/>
                </a:solidFill>
                <a:latin typeface="+mj-lt"/>
              </a:rPr>
              <a:t> </a:t>
            </a:r>
            <a:r>
              <a:rPr lang="nl-BE" sz="1600" b="1" i="1" dirty="0" err="1">
                <a:solidFill>
                  <a:srgbClr val="BEBBBB"/>
                </a:solidFill>
                <a:latin typeface="+mj-lt"/>
              </a:rPr>
              <a:t>Delbecque</a:t>
            </a:r>
            <a:r>
              <a:rPr lang="nl-BE" sz="1600" b="1" i="1" dirty="0">
                <a:solidFill>
                  <a:srgbClr val="BEBBBB"/>
                </a:solidFill>
                <a:latin typeface="+mj-lt"/>
              </a:rPr>
              <a:t>)</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De installateur</a:t>
            </a:r>
          </a:p>
          <a:p>
            <a:pPr marL="457200" lvl="1" indent="0">
              <a:buNone/>
            </a:pPr>
            <a:r>
              <a:rPr lang="nl-BE" sz="1600" b="1" i="1" dirty="0">
                <a:solidFill>
                  <a:srgbClr val="BEBBBB"/>
                </a:solidFill>
                <a:latin typeface="+mj-lt"/>
              </a:rPr>
              <a:t>	Wouter Vermeulen (Vermeulen Building 	Technologies)</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De architect</a:t>
            </a:r>
            <a:r>
              <a:rPr lang="nl-BE" sz="1600" b="1" i="1" dirty="0">
                <a:solidFill>
                  <a:srgbClr val="BEBBBB"/>
                </a:solidFill>
                <a:latin typeface="+mj-lt"/>
              </a:rPr>
              <a:t>	</a:t>
            </a:r>
          </a:p>
          <a:p>
            <a:pPr marL="457200" lvl="1" indent="0">
              <a:buNone/>
            </a:pPr>
            <a:r>
              <a:rPr lang="nl-BE" sz="1600" b="1" i="1" dirty="0">
                <a:solidFill>
                  <a:srgbClr val="BEBBBB"/>
                </a:solidFill>
                <a:latin typeface="+mj-lt"/>
              </a:rPr>
              <a:t>	Filip Van </a:t>
            </a:r>
            <a:r>
              <a:rPr lang="nl-BE" sz="1600" b="1" i="1" dirty="0" err="1">
                <a:solidFill>
                  <a:srgbClr val="BEBBBB"/>
                </a:solidFill>
                <a:latin typeface="+mj-lt"/>
              </a:rPr>
              <a:t>Langenhoven</a:t>
            </a:r>
            <a:r>
              <a:rPr lang="nl-BE" sz="1600" b="1" i="1" dirty="0">
                <a:solidFill>
                  <a:srgbClr val="BEBBBB"/>
                </a:solidFill>
                <a:latin typeface="+mj-lt"/>
              </a:rPr>
              <a:t> (o.a. </a:t>
            </a:r>
            <a:r>
              <a:rPr lang="nl-BE" sz="1600" b="1" i="1" dirty="0" err="1">
                <a:solidFill>
                  <a:srgbClr val="BEBBBB"/>
                </a:solidFill>
                <a:latin typeface="+mj-lt"/>
              </a:rPr>
              <a:t>Odisee</a:t>
            </a:r>
            <a:r>
              <a:rPr lang="nl-BE" sz="1600" b="1" i="1" dirty="0">
                <a:solidFill>
                  <a:srgbClr val="BEBBBB"/>
                </a:solidFill>
                <a:latin typeface="+mj-lt"/>
              </a:rPr>
              <a:t>)</a:t>
            </a:r>
          </a:p>
        </p:txBody>
      </p:sp>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2947786"/>
            <a:ext cx="2943352" cy="840230"/>
          </a:xfrm>
        </p:spPr>
        <p:txBody>
          <a:bodyPr/>
          <a:lstStyle/>
          <a:p>
            <a:r>
              <a:rPr lang="nl-BE" dirty="0"/>
              <a:t>Wat betekent de energietransitie voor…?</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Interviews </a:t>
            </a:r>
          </a:p>
          <a:p>
            <a:endParaRPr lang="nl-BE" dirty="0"/>
          </a:p>
        </p:txBody>
      </p:sp>
      <p:pic>
        <p:nvPicPr>
          <p:cNvPr id="9" name="Graphic 8" descr="Blauwdruk silhouet">
            <a:extLst>
              <a:ext uri="{FF2B5EF4-FFF2-40B4-BE49-F238E27FC236}">
                <a16:creationId xmlns:a16="http://schemas.microsoft.com/office/drawing/2014/main" id="{3F8AA8AD-40A7-F825-DB9D-872619D2F3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54576" y="4533206"/>
            <a:ext cx="914400" cy="914400"/>
          </a:xfrm>
          <a:prstGeom prst="rect">
            <a:avLst/>
          </a:prstGeom>
        </p:spPr>
      </p:pic>
      <p:pic>
        <p:nvPicPr>
          <p:cNvPr id="14" name="Graphic 13" descr="Moersleutel silhouet">
            <a:extLst>
              <a:ext uri="{FF2B5EF4-FFF2-40B4-BE49-F238E27FC236}">
                <a16:creationId xmlns:a16="http://schemas.microsoft.com/office/drawing/2014/main" id="{B4D14764-9A1F-D90D-C4E3-D0C1EDE1D66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89941" y="3525287"/>
            <a:ext cx="914400" cy="914400"/>
          </a:xfrm>
          <a:prstGeom prst="rect">
            <a:avLst/>
          </a:prstGeom>
        </p:spPr>
      </p:pic>
      <p:pic>
        <p:nvPicPr>
          <p:cNvPr id="16" name="Graphic 15" descr="Gebouw silhouet">
            <a:extLst>
              <a:ext uri="{FF2B5EF4-FFF2-40B4-BE49-F238E27FC236}">
                <a16:creationId xmlns:a16="http://schemas.microsoft.com/office/drawing/2014/main" id="{B326FEAB-13B1-8D0B-6D93-C7E92C7C325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454576" y="2514600"/>
            <a:ext cx="914400" cy="914400"/>
          </a:xfrm>
          <a:prstGeom prst="rect">
            <a:avLst/>
          </a:prstGeom>
        </p:spPr>
      </p:pic>
      <p:pic>
        <p:nvPicPr>
          <p:cNvPr id="19" name="Graphic 18" descr="Mannelijke kantoormedewerker silhouet">
            <a:extLst>
              <a:ext uri="{FF2B5EF4-FFF2-40B4-BE49-F238E27FC236}">
                <a16:creationId xmlns:a16="http://schemas.microsoft.com/office/drawing/2014/main" id="{CD0E3339-96F8-32F1-23BD-48FCB1609D8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454576" y="1506681"/>
            <a:ext cx="914400" cy="914400"/>
          </a:xfrm>
          <a:prstGeom prst="rect">
            <a:avLst/>
          </a:prstGeom>
        </p:spPr>
      </p:pic>
      <p:pic>
        <p:nvPicPr>
          <p:cNvPr id="21" name="Graphic 20" descr="Radiomicrofoon silhouet">
            <a:extLst>
              <a:ext uri="{FF2B5EF4-FFF2-40B4-BE49-F238E27FC236}">
                <a16:creationId xmlns:a16="http://schemas.microsoft.com/office/drawing/2014/main" id="{45B1AB4F-29C8-5555-C3E3-6423EEC8C62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81244" y="4268554"/>
            <a:ext cx="914400" cy="914400"/>
          </a:xfrm>
          <a:prstGeom prst="rect">
            <a:avLst/>
          </a:prstGeom>
        </p:spPr>
      </p:pic>
    </p:spTree>
    <p:extLst>
      <p:ext uri="{BB962C8B-B14F-4D97-AF65-F5344CB8AC3E}">
        <p14:creationId xmlns:p14="http://schemas.microsoft.com/office/powerpoint/2010/main" val="1886929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3" end="3"/>
                                            </p:txEl>
                                          </p:spTgt>
                                        </p:tgtEl>
                                        <p:attrNameLst>
                                          <p:attrName>style.visibility</p:attrName>
                                        </p:attrNameLst>
                                      </p:cBhvr>
                                      <p:to>
                                        <p:strVal val="visible"/>
                                      </p:to>
                                    </p:set>
                                    <p:animEffect transition="in" filter="fade">
                                      <p:cBhvr>
                                        <p:cTn id="7" dur="500"/>
                                        <p:tgtEl>
                                          <p:spTgt spid="17">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
                                            <p:txEl>
                                              <p:pRg st="4" end="4"/>
                                            </p:txEl>
                                          </p:spTgt>
                                        </p:tgtEl>
                                        <p:attrNameLst>
                                          <p:attrName>style.visibility</p:attrName>
                                        </p:attrNameLst>
                                      </p:cBhvr>
                                      <p:to>
                                        <p:strVal val="visible"/>
                                      </p:to>
                                    </p:set>
                                    <p:animEffect transition="in" filter="fade">
                                      <p:cBhvr>
                                        <p:cTn id="10" dur="500"/>
                                        <p:tgtEl>
                                          <p:spTgt spid="17">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
                                            <p:txEl>
                                              <p:pRg st="6" end="6"/>
                                            </p:txEl>
                                          </p:spTgt>
                                        </p:tgtEl>
                                        <p:attrNameLst>
                                          <p:attrName>style.visibility</p:attrName>
                                        </p:attrNameLst>
                                      </p:cBhvr>
                                      <p:to>
                                        <p:strVal val="visible"/>
                                      </p:to>
                                    </p:set>
                                    <p:animEffect transition="in" filter="fade">
                                      <p:cBhvr>
                                        <p:cTn id="18" dur="500"/>
                                        <p:tgtEl>
                                          <p:spTgt spid="17">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xEl>
                                              <p:pRg st="7" end="7"/>
                                            </p:txEl>
                                          </p:spTgt>
                                        </p:tgtEl>
                                        <p:attrNameLst>
                                          <p:attrName>style.visibility</p:attrName>
                                        </p:attrNameLst>
                                      </p:cBhvr>
                                      <p:to>
                                        <p:strVal val="visible"/>
                                      </p:to>
                                    </p:set>
                                    <p:animEffect transition="in" filter="fade">
                                      <p:cBhvr>
                                        <p:cTn id="21" dur="500"/>
                                        <p:tgtEl>
                                          <p:spTgt spid="17">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xEl>
                                              <p:pRg st="9" end="9"/>
                                            </p:txEl>
                                          </p:spTgt>
                                        </p:tgtEl>
                                        <p:attrNameLst>
                                          <p:attrName>style.visibility</p:attrName>
                                        </p:attrNameLst>
                                      </p:cBhvr>
                                      <p:to>
                                        <p:strVal val="visible"/>
                                      </p:to>
                                    </p:set>
                                    <p:animEffect transition="in" filter="fade">
                                      <p:cBhvr>
                                        <p:cTn id="29" dur="500"/>
                                        <p:tgtEl>
                                          <p:spTgt spid="17">
                                            <p:txEl>
                                              <p:pRg st="9" end="9"/>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7">
                                            <p:txEl>
                                              <p:pRg st="10" end="10"/>
                                            </p:txEl>
                                          </p:spTgt>
                                        </p:tgtEl>
                                        <p:attrNameLst>
                                          <p:attrName>style.visibility</p:attrName>
                                        </p:attrNameLst>
                                      </p:cBhvr>
                                      <p:to>
                                        <p:strVal val="visible"/>
                                      </p:to>
                                    </p:set>
                                    <p:animEffect transition="in" filter="fade">
                                      <p:cBhvr>
                                        <p:cTn id="32" dur="500"/>
                                        <p:tgtEl>
                                          <p:spTgt spid="17">
                                            <p:txEl>
                                              <p:pRg st="10" end="10"/>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7">
                                            <p:txEl>
                                              <p:pRg st="12" end="12"/>
                                            </p:txEl>
                                          </p:spTgt>
                                        </p:tgtEl>
                                        <p:attrNameLst>
                                          <p:attrName>style.visibility</p:attrName>
                                        </p:attrNameLst>
                                      </p:cBhvr>
                                      <p:to>
                                        <p:strVal val="visible"/>
                                      </p:to>
                                    </p:set>
                                    <p:animEffect transition="in" filter="fade">
                                      <p:cBhvr>
                                        <p:cTn id="40" dur="500"/>
                                        <p:tgtEl>
                                          <p:spTgt spid="17">
                                            <p:txEl>
                                              <p:pRg st="12" end="12"/>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17">
                                            <p:txEl>
                                              <p:pRg st="13" end="13"/>
                                            </p:txEl>
                                          </p:spTgt>
                                        </p:tgtEl>
                                        <p:attrNameLst>
                                          <p:attrName>style.visibility</p:attrName>
                                        </p:attrNameLst>
                                      </p:cBhvr>
                                      <p:to>
                                        <p:strVal val="visible"/>
                                      </p:to>
                                    </p:set>
                                    <p:animEffect transition="in" filter="fade">
                                      <p:cBhvr>
                                        <p:cTn id="43" dur="500"/>
                                        <p:tgtEl>
                                          <p:spTgt spid="17">
                                            <p:txEl>
                                              <p:pRg st="13" end="13"/>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inhoud 16">
            <a:extLst>
              <a:ext uri="{FF2B5EF4-FFF2-40B4-BE49-F238E27FC236}">
                <a16:creationId xmlns:a16="http://schemas.microsoft.com/office/drawing/2014/main" id="{ECA6CB38-020B-65E9-1C8B-A8ADF318211D}"/>
              </a:ext>
            </a:extLst>
          </p:cNvPr>
          <p:cNvSpPr>
            <a:spLocks noGrp="1"/>
          </p:cNvSpPr>
          <p:nvPr>
            <p:ph idx="13"/>
          </p:nvPr>
        </p:nvSpPr>
        <p:spPr>
          <a:xfrm>
            <a:off x="4630553" y="162542"/>
            <a:ext cx="7232896" cy="6452014"/>
          </a:xfrm>
        </p:spPr>
        <p:txBody>
          <a:bodyPr/>
          <a:lstStyle/>
          <a:p>
            <a:pPr marL="457200" lvl="1" indent="0">
              <a:buNone/>
            </a:pPr>
            <a:r>
              <a:rPr lang="nl-BE" sz="2000" b="1" dirty="0">
                <a:solidFill>
                  <a:schemeClr val="tx1"/>
                </a:solidFill>
                <a:latin typeface="+mj-lt"/>
              </a:rPr>
              <a:t>5 invalshoeken</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IMPACT</a:t>
            </a:r>
          </a:p>
          <a:p>
            <a:pPr marL="457200" lvl="1" indent="0">
              <a:buNone/>
            </a:pPr>
            <a:r>
              <a:rPr lang="nl-BE" sz="1600" b="1" i="1" dirty="0">
                <a:solidFill>
                  <a:srgbClr val="BEBBBB"/>
                </a:solidFill>
                <a:latin typeface="+mj-lt"/>
              </a:rPr>
              <a:t>Op welke manier heeft de energietransitie het werk van de [</a:t>
            </a:r>
            <a:r>
              <a:rPr lang="nl-BE" sz="1600" b="1" i="1" dirty="0" err="1">
                <a:solidFill>
                  <a:srgbClr val="BEBBBB"/>
                </a:solidFill>
                <a:latin typeface="+mj-lt"/>
              </a:rPr>
              <a:t>insert</a:t>
            </a:r>
            <a:r>
              <a:rPr lang="nl-BE" sz="1600" b="1" i="1" dirty="0">
                <a:solidFill>
                  <a:srgbClr val="BEBBBB"/>
                </a:solidFill>
                <a:latin typeface="+mj-lt"/>
              </a:rPr>
              <a:t> </a:t>
            </a:r>
            <a:r>
              <a:rPr lang="nl-BE" sz="1600" b="1" i="1" dirty="0" err="1">
                <a:solidFill>
                  <a:srgbClr val="BEBBBB"/>
                </a:solidFill>
                <a:latin typeface="+mj-lt"/>
              </a:rPr>
              <a:t>profession</a:t>
            </a:r>
            <a:r>
              <a:rPr lang="nl-BE" sz="1600" b="1" i="1" dirty="0">
                <a:solidFill>
                  <a:srgbClr val="BEBBBB"/>
                </a:solidFill>
                <a:latin typeface="+mj-lt"/>
              </a:rPr>
              <a:t>] veranderd?</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AANPAK</a:t>
            </a:r>
          </a:p>
          <a:p>
            <a:pPr marL="457200" lvl="1" indent="0">
              <a:buNone/>
            </a:pPr>
            <a:r>
              <a:rPr lang="nl-BE" sz="1600" b="1" i="1" dirty="0">
                <a:solidFill>
                  <a:srgbClr val="BEBBBB"/>
                </a:solidFill>
                <a:latin typeface="+mj-lt"/>
              </a:rPr>
              <a:t>Hoe zijn jullie met die veranderende omstandigheden omgegaan?</a:t>
            </a:r>
            <a:endParaRPr lang="nl-BE" sz="2000" b="1" dirty="0">
              <a:solidFill>
                <a:srgbClr val="349EB6"/>
              </a:solidFill>
              <a:latin typeface="+mj-lt"/>
            </a:endParaRP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UITDAGINGEN</a:t>
            </a:r>
          </a:p>
          <a:p>
            <a:pPr marL="457200" lvl="1" indent="0">
              <a:buNone/>
            </a:pPr>
            <a:r>
              <a:rPr lang="nl-BE" sz="1600" b="1" i="1" dirty="0">
                <a:solidFill>
                  <a:srgbClr val="BEBBBB"/>
                </a:solidFill>
                <a:latin typeface="+mj-lt"/>
              </a:rPr>
              <a:t>Welke uitdagingen heeft de energietransitie de komende jaren nog in </a:t>
            </a:r>
            <a:r>
              <a:rPr lang="nl-BE" sz="1600" b="1" i="1" dirty="0" err="1">
                <a:solidFill>
                  <a:srgbClr val="BEBBBB"/>
                </a:solidFill>
                <a:latin typeface="+mj-lt"/>
              </a:rPr>
              <a:t>petto</a:t>
            </a:r>
            <a:r>
              <a:rPr lang="nl-BE" sz="1600" b="1" i="1" dirty="0">
                <a:solidFill>
                  <a:srgbClr val="BEBBBB"/>
                </a:solidFill>
                <a:latin typeface="+mj-lt"/>
              </a:rPr>
              <a:t>?</a:t>
            </a:r>
            <a:endParaRPr lang="nl-BE" sz="2000" b="1" dirty="0">
              <a:solidFill>
                <a:srgbClr val="349EB6"/>
              </a:solidFill>
              <a:latin typeface="+mj-lt"/>
            </a:endParaRP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COMPETENTIES</a:t>
            </a:r>
            <a:r>
              <a:rPr lang="nl-BE" sz="1600" b="1" dirty="0">
                <a:solidFill>
                  <a:srgbClr val="BEBBBB"/>
                </a:solidFill>
                <a:latin typeface="+mj-lt"/>
              </a:rPr>
              <a:t>	</a:t>
            </a:r>
          </a:p>
          <a:p>
            <a:pPr marL="457200" lvl="1" indent="0">
              <a:buNone/>
            </a:pPr>
            <a:r>
              <a:rPr lang="nl-BE" sz="1600" b="1" i="1" dirty="0">
                <a:solidFill>
                  <a:srgbClr val="BEBBBB"/>
                </a:solidFill>
                <a:latin typeface="+mj-lt"/>
              </a:rPr>
              <a:t>Welke kennis en vaardigheden zullen in de toekomst nog belangrijker worden om die uitdagingen aan te gaan?</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LEVENSLANG LEREN</a:t>
            </a:r>
            <a:r>
              <a:rPr lang="nl-BE" sz="1600" b="1" dirty="0">
                <a:solidFill>
                  <a:srgbClr val="BEBBBB"/>
                </a:solidFill>
                <a:latin typeface="+mj-lt"/>
              </a:rPr>
              <a:t>	</a:t>
            </a:r>
          </a:p>
          <a:p>
            <a:pPr marL="457200" lvl="1" indent="0">
              <a:buNone/>
            </a:pPr>
            <a:r>
              <a:rPr lang="nl-BE" sz="1600" b="1" i="1" dirty="0">
                <a:solidFill>
                  <a:srgbClr val="BEBBBB"/>
                </a:solidFill>
                <a:latin typeface="+mj-lt"/>
              </a:rPr>
              <a:t>Welke rol hebben overheden, onderwijs, sectoren en bedrijven daarin te spelen?</a:t>
            </a:r>
          </a:p>
          <a:p>
            <a:pPr marL="457200" lvl="1" indent="0">
              <a:buNone/>
            </a:pPr>
            <a:endParaRPr lang="nl-BE" sz="1600" b="1" i="1" dirty="0">
              <a:solidFill>
                <a:srgbClr val="BEBBBB"/>
              </a:solidFill>
              <a:latin typeface="+mj-lt"/>
            </a:endParaRPr>
          </a:p>
        </p:txBody>
      </p:sp>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2947786"/>
            <a:ext cx="2943352" cy="840230"/>
          </a:xfrm>
        </p:spPr>
        <p:txBody>
          <a:bodyPr/>
          <a:lstStyle/>
          <a:p>
            <a:r>
              <a:rPr lang="nl-BE" dirty="0"/>
              <a:t>Wat betekent de energietransitie voor…?</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Interviews </a:t>
            </a:r>
          </a:p>
          <a:p>
            <a:endParaRPr lang="nl-BE" dirty="0"/>
          </a:p>
        </p:txBody>
      </p:sp>
      <p:pic>
        <p:nvPicPr>
          <p:cNvPr id="21" name="Graphic 20" descr="Radiomicrofoon silhouet">
            <a:extLst>
              <a:ext uri="{FF2B5EF4-FFF2-40B4-BE49-F238E27FC236}">
                <a16:creationId xmlns:a16="http://schemas.microsoft.com/office/drawing/2014/main" id="{45B1AB4F-29C8-5555-C3E3-6423EEC8C6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1244" y="4268554"/>
            <a:ext cx="914400" cy="914400"/>
          </a:xfrm>
          <a:prstGeom prst="rect">
            <a:avLst/>
          </a:prstGeom>
        </p:spPr>
      </p:pic>
      <p:pic>
        <p:nvPicPr>
          <p:cNvPr id="3" name="Graphic 2" descr="Bokshandschoen silhouet">
            <a:extLst>
              <a:ext uri="{FF2B5EF4-FFF2-40B4-BE49-F238E27FC236}">
                <a16:creationId xmlns:a16="http://schemas.microsoft.com/office/drawing/2014/main" id="{A51B0FB5-690B-F87B-5777-C35DAAB6BD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400000">
            <a:off x="4173353" y="786741"/>
            <a:ext cx="914400" cy="914400"/>
          </a:xfrm>
          <a:prstGeom prst="rect">
            <a:avLst/>
          </a:prstGeom>
        </p:spPr>
      </p:pic>
      <p:pic>
        <p:nvPicPr>
          <p:cNvPr id="5" name="Graphic 4" descr="Doolhof silhouet">
            <a:extLst>
              <a:ext uri="{FF2B5EF4-FFF2-40B4-BE49-F238E27FC236}">
                <a16:creationId xmlns:a16="http://schemas.microsoft.com/office/drawing/2014/main" id="{73255828-AE3D-A619-0A49-01F2618688F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73353" y="3138055"/>
            <a:ext cx="914400" cy="914400"/>
          </a:xfrm>
          <a:prstGeom prst="rect">
            <a:avLst/>
          </a:prstGeom>
        </p:spPr>
      </p:pic>
      <p:pic>
        <p:nvPicPr>
          <p:cNvPr id="13" name="Graphic 12" descr="Zakmes silhouet">
            <a:extLst>
              <a:ext uri="{FF2B5EF4-FFF2-40B4-BE49-F238E27FC236}">
                <a16:creationId xmlns:a16="http://schemas.microsoft.com/office/drawing/2014/main" id="{9AC84007-286E-1941-BFF8-F0473609A3F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73353" y="1962398"/>
            <a:ext cx="914400" cy="914400"/>
          </a:xfrm>
          <a:prstGeom prst="rect">
            <a:avLst/>
          </a:prstGeom>
        </p:spPr>
      </p:pic>
      <p:pic>
        <p:nvPicPr>
          <p:cNvPr id="18" name="Graphic 17" descr="Gespierde arm silhouet">
            <a:extLst>
              <a:ext uri="{FF2B5EF4-FFF2-40B4-BE49-F238E27FC236}">
                <a16:creationId xmlns:a16="http://schemas.microsoft.com/office/drawing/2014/main" id="{78F3B7D9-31D0-4D73-04F5-6544AC9C522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173353" y="4313712"/>
            <a:ext cx="914400" cy="914400"/>
          </a:xfrm>
          <a:prstGeom prst="rect">
            <a:avLst/>
          </a:prstGeom>
        </p:spPr>
      </p:pic>
      <p:pic>
        <p:nvPicPr>
          <p:cNvPr id="22" name="Graphic 21" descr="Klaslokaal silhouet">
            <a:extLst>
              <a:ext uri="{FF2B5EF4-FFF2-40B4-BE49-F238E27FC236}">
                <a16:creationId xmlns:a16="http://schemas.microsoft.com/office/drawing/2014/main" id="{4B6346A4-8D48-C208-D313-884F15CE2BB2}"/>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173353" y="5489369"/>
            <a:ext cx="914400" cy="914400"/>
          </a:xfrm>
          <a:prstGeom prst="rect">
            <a:avLst/>
          </a:prstGeom>
        </p:spPr>
      </p:pic>
    </p:spTree>
    <p:extLst>
      <p:ext uri="{BB962C8B-B14F-4D97-AF65-F5344CB8AC3E}">
        <p14:creationId xmlns:p14="http://schemas.microsoft.com/office/powerpoint/2010/main" val="1830078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2" end="2"/>
                                            </p:txEl>
                                          </p:spTgt>
                                        </p:tgtEl>
                                        <p:attrNameLst>
                                          <p:attrName>style.visibility</p:attrName>
                                        </p:attrNameLst>
                                      </p:cBhvr>
                                      <p:to>
                                        <p:strVal val="visible"/>
                                      </p:to>
                                    </p:set>
                                    <p:animEffect transition="in" filter="fade">
                                      <p:cBhvr>
                                        <p:cTn id="7" dur="500"/>
                                        <p:tgtEl>
                                          <p:spTgt spid="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
                                            <p:txEl>
                                              <p:pRg st="3" end="3"/>
                                            </p:txEl>
                                          </p:spTgt>
                                        </p:tgtEl>
                                        <p:attrNameLst>
                                          <p:attrName>style.visibility</p:attrName>
                                        </p:attrNameLst>
                                      </p:cBhvr>
                                      <p:to>
                                        <p:strVal val="visible"/>
                                      </p:to>
                                    </p:set>
                                    <p:animEffect transition="in" filter="fade">
                                      <p:cBhvr>
                                        <p:cTn id="10" dur="500"/>
                                        <p:tgtEl>
                                          <p:spTgt spid="1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
                                            <p:txEl>
                                              <p:pRg st="5" end="5"/>
                                            </p:txEl>
                                          </p:spTgt>
                                        </p:tgtEl>
                                        <p:attrNameLst>
                                          <p:attrName>style.visibility</p:attrName>
                                        </p:attrNameLst>
                                      </p:cBhvr>
                                      <p:to>
                                        <p:strVal val="visible"/>
                                      </p:to>
                                    </p:set>
                                    <p:animEffect transition="in" filter="fade">
                                      <p:cBhvr>
                                        <p:cTn id="18" dur="500"/>
                                        <p:tgtEl>
                                          <p:spTgt spid="17">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xEl>
                                              <p:pRg st="6" end="6"/>
                                            </p:txEl>
                                          </p:spTgt>
                                        </p:tgtEl>
                                        <p:attrNameLst>
                                          <p:attrName>style.visibility</p:attrName>
                                        </p:attrNameLst>
                                      </p:cBhvr>
                                      <p:to>
                                        <p:strVal val="visible"/>
                                      </p:to>
                                    </p:set>
                                    <p:animEffect transition="in" filter="fade">
                                      <p:cBhvr>
                                        <p:cTn id="21" dur="500"/>
                                        <p:tgtEl>
                                          <p:spTgt spid="17">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xEl>
                                              <p:pRg st="8" end="8"/>
                                            </p:txEl>
                                          </p:spTgt>
                                        </p:tgtEl>
                                        <p:attrNameLst>
                                          <p:attrName>style.visibility</p:attrName>
                                        </p:attrNameLst>
                                      </p:cBhvr>
                                      <p:to>
                                        <p:strVal val="visible"/>
                                      </p:to>
                                    </p:set>
                                    <p:animEffect transition="in" filter="fade">
                                      <p:cBhvr>
                                        <p:cTn id="29" dur="500"/>
                                        <p:tgtEl>
                                          <p:spTgt spid="17">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7">
                                            <p:txEl>
                                              <p:pRg st="9" end="9"/>
                                            </p:txEl>
                                          </p:spTgt>
                                        </p:tgtEl>
                                        <p:attrNameLst>
                                          <p:attrName>style.visibility</p:attrName>
                                        </p:attrNameLst>
                                      </p:cBhvr>
                                      <p:to>
                                        <p:strVal val="visible"/>
                                      </p:to>
                                    </p:set>
                                    <p:animEffect transition="in" filter="fade">
                                      <p:cBhvr>
                                        <p:cTn id="32" dur="500"/>
                                        <p:tgtEl>
                                          <p:spTgt spid="17">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7">
                                            <p:txEl>
                                              <p:pRg st="11" end="11"/>
                                            </p:txEl>
                                          </p:spTgt>
                                        </p:tgtEl>
                                        <p:attrNameLst>
                                          <p:attrName>style.visibility</p:attrName>
                                        </p:attrNameLst>
                                      </p:cBhvr>
                                      <p:to>
                                        <p:strVal val="visible"/>
                                      </p:to>
                                    </p:set>
                                    <p:animEffect transition="in" filter="fade">
                                      <p:cBhvr>
                                        <p:cTn id="40" dur="500"/>
                                        <p:tgtEl>
                                          <p:spTgt spid="17">
                                            <p:txEl>
                                              <p:pRg st="11" end="11"/>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17">
                                            <p:txEl>
                                              <p:pRg st="12" end="12"/>
                                            </p:txEl>
                                          </p:spTgt>
                                        </p:tgtEl>
                                        <p:attrNameLst>
                                          <p:attrName>style.visibility</p:attrName>
                                        </p:attrNameLst>
                                      </p:cBhvr>
                                      <p:to>
                                        <p:strVal val="visible"/>
                                      </p:to>
                                    </p:set>
                                    <p:animEffect transition="in" filter="fade">
                                      <p:cBhvr>
                                        <p:cTn id="43" dur="500"/>
                                        <p:tgtEl>
                                          <p:spTgt spid="17">
                                            <p:txEl>
                                              <p:pRg st="12" end="12"/>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7">
                                            <p:txEl>
                                              <p:pRg st="14" end="14"/>
                                            </p:txEl>
                                          </p:spTgt>
                                        </p:tgtEl>
                                        <p:attrNameLst>
                                          <p:attrName>style.visibility</p:attrName>
                                        </p:attrNameLst>
                                      </p:cBhvr>
                                      <p:to>
                                        <p:strVal val="visible"/>
                                      </p:to>
                                    </p:set>
                                    <p:animEffect transition="in" filter="fade">
                                      <p:cBhvr>
                                        <p:cTn id="51" dur="500"/>
                                        <p:tgtEl>
                                          <p:spTgt spid="17">
                                            <p:txEl>
                                              <p:pRg st="14" end="14"/>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17">
                                            <p:txEl>
                                              <p:pRg st="15" end="15"/>
                                            </p:txEl>
                                          </p:spTgt>
                                        </p:tgtEl>
                                        <p:attrNameLst>
                                          <p:attrName>style.visibility</p:attrName>
                                        </p:attrNameLst>
                                      </p:cBhvr>
                                      <p:to>
                                        <p:strVal val="visible"/>
                                      </p:to>
                                    </p:set>
                                    <p:animEffect transition="in" filter="fade">
                                      <p:cBhvr>
                                        <p:cTn id="54" dur="500"/>
                                        <p:tgtEl>
                                          <p:spTgt spid="17">
                                            <p:txEl>
                                              <p:pRg st="15" end="15"/>
                                            </p:txEl>
                                          </p:spTgt>
                                        </p:tgtEl>
                                      </p:cBhvr>
                                    </p:animEffect>
                                  </p:childTnLst>
                                </p:cTn>
                              </p:par>
                              <p:par>
                                <p:cTn id="55" presetID="10"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inhoud 16">
            <a:extLst>
              <a:ext uri="{FF2B5EF4-FFF2-40B4-BE49-F238E27FC236}">
                <a16:creationId xmlns:a16="http://schemas.microsoft.com/office/drawing/2014/main" id="{ECA6CB38-020B-65E9-1C8B-A8ADF318211D}"/>
              </a:ext>
            </a:extLst>
          </p:cNvPr>
          <p:cNvSpPr>
            <a:spLocks noGrp="1"/>
          </p:cNvSpPr>
          <p:nvPr>
            <p:ph idx="13"/>
          </p:nvPr>
        </p:nvSpPr>
        <p:spPr>
          <a:xfrm>
            <a:off x="4630553" y="1330036"/>
            <a:ext cx="7232896" cy="5284520"/>
          </a:xfrm>
        </p:spPr>
        <p:txBody>
          <a:bodyPr/>
          <a:lstStyle/>
          <a:p>
            <a:pPr marL="457200" lvl="1" indent="0">
              <a:buNone/>
            </a:pPr>
            <a:r>
              <a:rPr lang="nl-BE" sz="2000" b="1" dirty="0">
                <a:solidFill>
                  <a:schemeClr val="tx1"/>
                </a:solidFill>
                <a:latin typeface="+mj-lt"/>
              </a:rPr>
              <a:t>3 vragen</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WAT IS HERKENBAAR VOOR MIJ?</a:t>
            </a:r>
          </a:p>
          <a:p>
            <a:pPr marL="457200" lvl="1" indent="0">
              <a:buNone/>
            </a:pPr>
            <a:r>
              <a:rPr lang="nl-BE" sz="1600" b="1" i="1" dirty="0">
                <a:solidFill>
                  <a:srgbClr val="BEBBBB"/>
                </a:solidFill>
                <a:latin typeface="+mj-lt"/>
              </a:rPr>
              <a:t>Welke inzichten deel ik met de geïnterviewde? </a:t>
            </a:r>
            <a:endParaRPr lang="nl-BE" sz="2000" b="1" dirty="0">
              <a:solidFill>
                <a:srgbClr val="349EB6"/>
              </a:solidFill>
              <a:latin typeface="+mj-lt"/>
            </a:endParaRP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WAT IS NIEUW VOOR MIJ?</a:t>
            </a:r>
          </a:p>
          <a:p>
            <a:pPr marL="457200" lvl="1" indent="0">
              <a:buNone/>
            </a:pPr>
            <a:r>
              <a:rPr lang="nl-BE" sz="1600" b="1" i="1" dirty="0">
                <a:solidFill>
                  <a:srgbClr val="BEBBBB"/>
                </a:solidFill>
                <a:latin typeface="+mj-lt"/>
              </a:rPr>
              <a:t>Wat ervaar ik anders of helemaal niet?</a:t>
            </a:r>
            <a:endParaRPr lang="nl-BE" sz="2000" b="1" dirty="0">
              <a:solidFill>
                <a:srgbClr val="349EB6"/>
              </a:solidFill>
              <a:latin typeface="+mj-lt"/>
            </a:endParaRP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WAT MIS IK IN DIT INTERVIEW?</a:t>
            </a:r>
          </a:p>
          <a:p>
            <a:pPr marL="457200" lvl="1" indent="0">
              <a:buNone/>
            </a:pPr>
            <a:r>
              <a:rPr lang="nl-BE" sz="1600" b="1" i="1" dirty="0">
                <a:solidFill>
                  <a:srgbClr val="BEBBBB"/>
                </a:solidFill>
                <a:latin typeface="+mj-lt"/>
              </a:rPr>
              <a:t>Welke ideeën ontbreken of wil ik graag toevoegen?</a:t>
            </a:r>
            <a:endParaRPr lang="nl-BE" sz="2000" b="1" dirty="0">
              <a:solidFill>
                <a:srgbClr val="349EB6"/>
              </a:solidFill>
              <a:latin typeface="+mj-lt"/>
            </a:endParaRPr>
          </a:p>
          <a:p>
            <a:pPr marL="457200" lvl="1" indent="0">
              <a:buNone/>
            </a:pPr>
            <a:endParaRPr lang="nl-BE" sz="2000" b="1" dirty="0">
              <a:solidFill>
                <a:srgbClr val="349EB6"/>
              </a:solidFill>
              <a:latin typeface="+mj-lt"/>
            </a:endParaRPr>
          </a:p>
          <a:p>
            <a:pPr marL="457200" lvl="1" indent="0">
              <a:buNone/>
            </a:pPr>
            <a:endParaRPr lang="nl-BE" sz="1600" b="1" i="1" dirty="0">
              <a:solidFill>
                <a:srgbClr val="BEBBBB"/>
              </a:solidFill>
              <a:latin typeface="+mj-lt"/>
            </a:endParaRPr>
          </a:p>
        </p:txBody>
      </p:sp>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2947786"/>
            <a:ext cx="2943352" cy="840230"/>
          </a:xfrm>
        </p:spPr>
        <p:txBody>
          <a:bodyPr/>
          <a:lstStyle/>
          <a:p>
            <a:r>
              <a:rPr lang="nl-BE" dirty="0"/>
              <a:t>Wat betekent de energietransitie voor…?</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Interviews </a:t>
            </a:r>
          </a:p>
          <a:p>
            <a:endParaRPr lang="nl-BE" dirty="0"/>
          </a:p>
        </p:txBody>
      </p:sp>
      <p:pic>
        <p:nvPicPr>
          <p:cNvPr id="21" name="Graphic 20" descr="Radiomicrofoon silhouet">
            <a:extLst>
              <a:ext uri="{FF2B5EF4-FFF2-40B4-BE49-F238E27FC236}">
                <a16:creationId xmlns:a16="http://schemas.microsoft.com/office/drawing/2014/main" id="{45B1AB4F-29C8-5555-C3E3-6423EEC8C6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1244" y="4268554"/>
            <a:ext cx="914400" cy="914400"/>
          </a:xfrm>
          <a:prstGeom prst="rect">
            <a:avLst/>
          </a:prstGeom>
        </p:spPr>
      </p:pic>
      <p:pic>
        <p:nvPicPr>
          <p:cNvPr id="4" name="Graphic 3" descr="Toevoegen silhouet">
            <a:extLst>
              <a:ext uri="{FF2B5EF4-FFF2-40B4-BE49-F238E27FC236}">
                <a16:creationId xmlns:a16="http://schemas.microsoft.com/office/drawing/2014/main" id="{D895926E-4D4C-5EBA-A250-94BF2466078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73353" y="3897873"/>
            <a:ext cx="914400" cy="914400"/>
          </a:xfrm>
          <a:prstGeom prst="rect">
            <a:avLst/>
          </a:prstGeom>
        </p:spPr>
      </p:pic>
      <p:pic>
        <p:nvPicPr>
          <p:cNvPr id="9" name="Graphic 8" descr="Vinkje silhouet">
            <a:extLst>
              <a:ext uri="{FF2B5EF4-FFF2-40B4-BE49-F238E27FC236}">
                <a16:creationId xmlns:a16="http://schemas.microsoft.com/office/drawing/2014/main" id="{CE93B6A9-3CDC-B694-3976-C054A3085E4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88303" y="1923529"/>
            <a:ext cx="914400" cy="914400"/>
          </a:xfrm>
          <a:prstGeom prst="rect">
            <a:avLst/>
          </a:prstGeom>
        </p:spPr>
      </p:pic>
      <p:pic>
        <p:nvPicPr>
          <p:cNvPr id="15" name="Graphic 14" descr="Sluiten silhouet">
            <a:extLst>
              <a:ext uri="{FF2B5EF4-FFF2-40B4-BE49-F238E27FC236}">
                <a16:creationId xmlns:a16="http://schemas.microsoft.com/office/drawing/2014/main" id="{D9C5CB29-8D60-A082-E23D-9C97C3CCA98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73353" y="2910701"/>
            <a:ext cx="914400" cy="914400"/>
          </a:xfrm>
          <a:prstGeom prst="rect">
            <a:avLst/>
          </a:prstGeom>
        </p:spPr>
      </p:pic>
    </p:spTree>
    <p:extLst>
      <p:ext uri="{BB962C8B-B14F-4D97-AF65-F5344CB8AC3E}">
        <p14:creationId xmlns:p14="http://schemas.microsoft.com/office/powerpoint/2010/main" val="3122695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2" end="2"/>
                                            </p:txEl>
                                          </p:spTgt>
                                        </p:tgtEl>
                                        <p:attrNameLst>
                                          <p:attrName>style.visibility</p:attrName>
                                        </p:attrNameLst>
                                      </p:cBhvr>
                                      <p:to>
                                        <p:strVal val="visible"/>
                                      </p:to>
                                    </p:set>
                                    <p:animEffect transition="in" filter="fade">
                                      <p:cBhvr>
                                        <p:cTn id="7" dur="500"/>
                                        <p:tgtEl>
                                          <p:spTgt spid="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
                                            <p:txEl>
                                              <p:pRg st="3" end="3"/>
                                            </p:txEl>
                                          </p:spTgt>
                                        </p:tgtEl>
                                        <p:attrNameLst>
                                          <p:attrName>style.visibility</p:attrName>
                                        </p:attrNameLst>
                                      </p:cBhvr>
                                      <p:to>
                                        <p:strVal val="visible"/>
                                      </p:to>
                                    </p:set>
                                    <p:animEffect transition="in" filter="fade">
                                      <p:cBhvr>
                                        <p:cTn id="10" dur="500"/>
                                        <p:tgtEl>
                                          <p:spTgt spid="1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
                                            <p:txEl>
                                              <p:pRg st="5" end="5"/>
                                            </p:txEl>
                                          </p:spTgt>
                                        </p:tgtEl>
                                        <p:attrNameLst>
                                          <p:attrName>style.visibility</p:attrName>
                                        </p:attrNameLst>
                                      </p:cBhvr>
                                      <p:to>
                                        <p:strVal val="visible"/>
                                      </p:to>
                                    </p:set>
                                    <p:animEffect transition="in" filter="fade">
                                      <p:cBhvr>
                                        <p:cTn id="18" dur="500"/>
                                        <p:tgtEl>
                                          <p:spTgt spid="17">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xEl>
                                              <p:pRg st="6" end="6"/>
                                            </p:txEl>
                                          </p:spTgt>
                                        </p:tgtEl>
                                        <p:attrNameLst>
                                          <p:attrName>style.visibility</p:attrName>
                                        </p:attrNameLst>
                                      </p:cBhvr>
                                      <p:to>
                                        <p:strVal val="visible"/>
                                      </p:to>
                                    </p:set>
                                    <p:animEffect transition="in" filter="fade">
                                      <p:cBhvr>
                                        <p:cTn id="21" dur="500"/>
                                        <p:tgtEl>
                                          <p:spTgt spid="17">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xEl>
                                              <p:pRg st="8" end="8"/>
                                            </p:txEl>
                                          </p:spTgt>
                                        </p:tgtEl>
                                        <p:attrNameLst>
                                          <p:attrName>style.visibility</p:attrName>
                                        </p:attrNameLst>
                                      </p:cBhvr>
                                      <p:to>
                                        <p:strVal val="visible"/>
                                      </p:to>
                                    </p:set>
                                    <p:animEffect transition="in" filter="fade">
                                      <p:cBhvr>
                                        <p:cTn id="29" dur="500"/>
                                        <p:tgtEl>
                                          <p:spTgt spid="17">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7">
                                            <p:txEl>
                                              <p:pRg st="9" end="9"/>
                                            </p:txEl>
                                          </p:spTgt>
                                        </p:tgtEl>
                                        <p:attrNameLst>
                                          <p:attrName>style.visibility</p:attrName>
                                        </p:attrNameLst>
                                      </p:cBhvr>
                                      <p:to>
                                        <p:strVal val="visible"/>
                                      </p:to>
                                    </p:set>
                                    <p:animEffect transition="in" filter="fade">
                                      <p:cBhvr>
                                        <p:cTn id="32" dur="500"/>
                                        <p:tgtEl>
                                          <p:spTgt spid="17">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inhoud 16">
            <a:extLst>
              <a:ext uri="{FF2B5EF4-FFF2-40B4-BE49-F238E27FC236}">
                <a16:creationId xmlns:a16="http://schemas.microsoft.com/office/drawing/2014/main" id="{ECA6CB38-020B-65E9-1C8B-A8ADF318211D}"/>
              </a:ext>
            </a:extLst>
          </p:cNvPr>
          <p:cNvSpPr>
            <a:spLocks noGrp="1"/>
          </p:cNvSpPr>
          <p:nvPr>
            <p:ph idx="13"/>
          </p:nvPr>
        </p:nvSpPr>
        <p:spPr>
          <a:xfrm>
            <a:off x="4861559" y="1330036"/>
            <a:ext cx="7001889" cy="5284520"/>
          </a:xfrm>
        </p:spPr>
        <p:txBody>
          <a:bodyPr/>
          <a:lstStyle/>
          <a:p>
            <a:pPr marL="457200" lvl="1" indent="0">
              <a:buNone/>
            </a:pPr>
            <a:r>
              <a:rPr lang="nl-BE" sz="2000" b="1" dirty="0">
                <a:solidFill>
                  <a:schemeClr val="tx1"/>
                </a:solidFill>
                <a:latin typeface="+mj-lt"/>
              </a:rPr>
              <a:t>3 fases</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INDIVIDUEEL (20 minuten)</a:t>
            </a:r>
          </a:p>
          <a:p>
            <a:pPr marL="457200" lvl="1" indent="0">
              <a:buNone/>
            </a:pPr>
            <a:r>
              <a:rPr lang="nl-BE" sz="1600" b="1" i="1" dirty="0">
                <a:solidFill>
                  <a:srgbClr val="BEBBBB"/>
                </a:solidFill>
                <a:latin typeface="+mj-lt"/>
              </a:rPr>
              <a:t>Bekijk de video die het best aansluit bij de eigen beroepscategorie en beantwoord de 3 vraagjes. </a:t>
            </a:r>
            <a:endParaRPr lang="nl-BE" sz="2000" b="1" dirty="0">
              <a:solidFill>
                <a:srgbClr val="349EB6"/>
              </a:solidFill>
              <a:latin typeface="+mj-lt"/>
            </a:endParaRP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HOMOGENE GROEPJES (15 minuten)</a:t>
            </a:r>
          </a:p>
          <a:p>
            <a:pPr marL="457200" lvl="1" indent="0">
              <a:buNone/>
            </a:pPr>
            <a:r>
              <a:rPr lang="nl-BE" sz="1600" b="1" i="1" dirty="0">
                <a:solidFill>
                  <a:srgbClr val="BEBBBB"/>
                </a:solidFill>
                <a:latin typeface="+mj-lt"/>
              </a:rPr>
              <a:t>Ga samenzitten met andere deelnemers uit dezelfde beroepsgroep en vergelijk je antwoorden. Maak 1 gezamenlijke versie.</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PLENAIR (4 x 15 minuten)</a:t>
            </a:r>
          </a:p>
          <a:p>
            <a:pPr marL="457200" lvl="1" indent="0">
              <a:buNone/>
            </a:pPr>
            <a:r>
              <a:rPr lang="nl-BE" sz="1600" b="1" i="1" dirty="0">
                <a:solidFill>
                  <a:srgbClr val="BEBBBB"/>
                </a:solidFill>
                <a:latin typeface="+mj-lt"/>
              </a:rPr>
              <a:t>Elk groepje licht zijn versie toe aan de rest van de deelnemers. Andere groepjes formuleren feedback.</a:t>
            </a:r>
            <a:endParaRPr lang="nl-BE" sz="2000" b="1" dirty="0">
              <a:solidFill>
                <a:srgbClr val="349EB6"/>
              </a:solidFill>
              <a:latin typeface="+mj-lt"/>
            </a:endParaRPr>
          </a:p>
          <a:p>
            <a:pPr marL="457200" lvl="1" indent="0">
              <a:buNone/>
            </a:pPr>
            <a:endParaRPr lang="nl-BE" sz="2000" b="1" dirty="0">
              <a:solidFill>
                <a:srgbClr val="349EB6"/>
              </a:solidFill>
              <a:latin typeface="+mj-lt"/>
            </a:endParaRPr>
          </a:p>
          <a:p>
            <a:pPr marL="457200" lvl="1" indent="0">
              <a:buNone/>
            </a:pPr>
            <a:endParaRPr lang="nl-BE" sz="1600" b="1" i="1" dirty="0">
              <a:solidFill>
                <a:srgbClr val="BEBBBB"/>
              </a:solidFill>
              <a:latin typeface="+mj-lt"/>
            </a:endParaRPr>
          </a:p>
        </p:txBody>
      </p:sp>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2947786"/>
            <a:ext cx="2943352" cy="840230"/>
          </a:xfrm>
        </p:spPr>
        <p:txBody>
          <a:bodyPr/>
          <a:lstStyle/>
          <a:p>
            <a:r>
              <a:rPr lang="nl-BE" dirty="0"/>
              <a:t>Wat betekent de energietransitie voor…?</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Interviews </a:t>
            </a:r>
          </a:p>
          <a:p>
            <a:endParaRPr lang="nl-BE" dirty="0"/>
          </a:p>
        </p:txBody>
      </p:sp>
      <p:pic>
        <p:nvPicPr>
          <p:cNvPr id="21" name="Graphic 20" descr="Radiomicrofoon silhouet">
            <a:extLst>
              <a:ext uri="{FF2B5EF4-FFF2-40B4-BE49-F238E27FC236}">
                <a16:creationId xmlns:a16="http://schemas.microsoft.com/office/drawing/2014/main" id="{45B1AB4F-29C8-5555-C3E3-6423EEC8C6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1244" y="4268554"/>
            <a:ext cx="914400" cy="914400"/>
          </a:xfrm>
          <a:prstGeom prst="rect">
            <a:avLst/>
          </a:prstGeom>
        </p:spPr>
      </p:pic>
      <p:pic>
        <p:nvPicPr>
          <p:cNvPr id="3" name="Graphic 2" descr="Man silhouet">
            <a:extLst>
              <a:ext uri="{FF2B5EF4-FFF2-40B4-BE49-F238E27FC236}">
                <a16:creationId xmlns:a16="http://schemas.microsoft.com/office/drawing/2014/main" id="{20A88944-BDFA-762C-0788-A2C5D06AE0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73353" y="2029819"/>
            <a:ext cx="914400" cy="914400"/>
          </a:xfrm>
          <a:prstGeom prst="rect">
            <a:avLst/>
          </a:prstGeom>
        </p:spPr>
      </p:pic>
      <p:pic>
        <p:nvPicPr>
          <p:cNvPr id="8" name="Graphic 7" descr="Groep silhouet">
            <a:extLst>
              <a:ext uri="{FF2B5EF4-FFF2-40B4-BE49-F238E27FC236}">
                <a16:creationId xmlns:a16="http://schemas.microsoft.com/office/drawing/2014/main" id="{5AE9FE46-FB53-33F7-935E-6A4D1DD9EE7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73353" y="3330816"/>
            <a:ext cx="914400" cy="914400"/>
          </a:xfrm>
          <a:prstGeom prst="rect">
            <a:avLst/>
          </a:prstGeom>
        </p:spPr>
      </p:pic>
      <p:pic>
        <p:nvPicPr>
          <p:cNvPr id="14" name="Graphic 13" descr="Groep mensen silhouet">
            <a:extLst>
              <a:ext uri="{FF2B5EF4-FFF2-40B4-BE49-F238E27FC236}">
                <a16:creationId xmlns:a16="http://schemas.microsoft.com/office/drawing/2014/main" id="{8867F225-CE27-8696-AB36-0FC824E9C78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73353" y="4515486"/>
            <a:ext cx="914400" cy="914400"/>
          </a:xfrm>
          <a:prstGeom prst="rect">
            <a:avLst/>
          </a:prstGeom>
        </p:spPr>
      </p:pic>
    </p:spTree>
    <p:extLst>
      <p:ext uri="{BB962C8B-B14F-4D97-AF65-F5344CB8AC3E}">
        <p14:creationId xmlns:p14="http://schemas.microsoft.com/office/powerpoint/2010/main" val="4278966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2" end="2"/>
                                            </p:txEl>
                                          </p:spTgt>
                                        </p:tgtEl>
                                        <p:attrNameLst>
                                          <p:attrName>style.visibility</p:attrName>
                                        </p:attrNameLst>
                                      </p:cBhvr>
                                      <p:to>
                                        <p:strVal val="visible"/>
                                      </p:to>
                                    </p:set>
                                    <p:animEffect transition="in" filter="fade">
                                      <p:cBhvr>
                                        <p:cTn id="7" dur="500"/>
                                        <p:tgtEl>
                                          <p:spTgt spid="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
                                            <p:txEl>
                                              <p:pRg st="3" end="3"/>
                                            </p:txEl>
                                          </p:spTgt>
                                        </p:tgtEl>
                                        <p:attrNameLst>
                                          <p:attrName>style.visibility</p:attrName>
                                        </p:attrNameLst>
                                      </p:cBhvr>
                                      <p:to>
                                        <p:strVal val="visible"/>
                                      </p:to>
                                    </p:set>
                                    <p:animEffect transition="in" filter="fade">
                                      <p:cBhvr>
                                        <p:cTn id="10" dur="500"/>
                                        <p:tgtEl>
                                          <p:spTgt spid="1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
                                            <p:txEl>
                                              <p:pRg st="5" end="5"/>
                                            </p:txEl>
                                          </p:spTgt>
                                        </p:tgtEl>
                                        <p:attrNameLst>
                                          <p:attrName>style.visibility</p:attrName>
                                        </p:attrNameLst>
                                      </p:cBhvr>
                                      <p:to>
                                        <p:strVal val="visible"/>
                                      </p:to>
                                    </p:set>
                                    <p:animEffect transition="in" filter="fade">
                                      <p:cBhvr>
                                        <p:cTn id="18" dur="500"/>
                                        <p:tgtEl>
                                          <p:spTgt spid="17">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xEl>
                                              <p:pRg st="6" end="6"/>
                                            </p:txEl>
                                          </p:spTgt>
                                        </p:tgtEl>
                                        <p:attrNameLst>
                                          <p:attrName>style.visibility</p:attrName>
                                        </p:attrNameLst>
                                      </p:cBhvr>
                                      <p:to>
                                        <p:strVal val="visible"/>
                                      </p:to>
                                    </p:set>
                                    <p:animEffect transition="in" filter="fade">
                                      <p:cBhvr>
                                        <p:cTn id="21" dur="500"/>
                                        <p:tgtEl>
                                          <p:spTgt spid="17">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xEl>
                                              <p:pRg st="8" end="8"/>
                                            </p:txEl>
                                          </p:spTgt>
                                        </p:tgtEl>
                                        <p:attrNameLst>
                                          <p:attrName>style.visibility</p:attrName>
                                        </p:attrNameLst>
                                      </p:cBhvr>
                                      <p:to>
                                        <p:strVal val="visible"/>
                                      </p:to>
                                    </p:set>
                                    <p:animEffect transition="in" filter="fade">
                                      <p:cBhvr>
                                        <p:cTn id="29" dur="500"/>
                                        <p:tgtEl>
                                          <p:spTgt spid="17">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7">
                                            <p:txEl>
                                              <p:pRg st="9" end="9"/>
                                            </p:txEl>
                                          </p:spTgt>
                                        </p:tgtEl>
                                        <p:attrNameLst>
                                          <p:attrName>style.visibility</p:attrName>
                                        </p:attrNameLst>
                                      </p:cBhvr>
                                      <p:to>
                                        <p:strVal val="visible"/>
                                      </p:to>
                                    </p:set>
                                    <p:animEffect transition="in" filter="fade">
                                      <p:cBhvr>
                                        <p:cTn id="32" dur="500"/>
                                        <p:tgtEl>
                                          <p:spTgt spid="17">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2702739" cy="341632"/>
          </a:xfrm>
        </p:spPr>
        <p:txBody>
          <a:bodyPr/>
          <a:lstStyle/>
          <a:p>
            <a:r>
              <a:rPr lang="nl-BE" dirty="0"/>
              <a:t>Interviews</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toelichting</a:t>
            </a:r>
          </a:p>
        </p:txBody>
      </p:sp>
      <p:pic>
        <p:nvPicPr>
          <p:cNvPr id="13" name="Tijdelijke aanduiding voor inhoud 4" descr="QR-code silhouet">
            <a:extLst>
              <a:ext uri="{FF2B5EF4-FFF2-40B4-BE49-F238E27FC236}">
                <a16:creationId xmlns:a16="http://schemas.microsoft.com/office/drawing/2014/main" id="{84743277-BB6E-A283-1BF6-CFA2E7D1AD81}"/>
              </a:ext>
            </a:extLst>
          </p:cNvPr>
          <p:cNvPicPr>
            <a:picLocks noGrp="1" noChangeAspect="1"/>
          </p:cNvPicPr>
          <p:nvPr>
            <p:ph idx="13"/>
          </p:nvPr>
        </p:nvPicPr>
        <p:blipFill>
          <a:blip r:embed="rId3">
            <a:extLst>
              <a:ext uri="{96DAC541-7B7A-43D3-8B79-37D633B846F1}">
                <asvg:svgBlip xmlns:asvg="http://schemas.microsoft.com/office/drawing/2016/SVG/main" r:embed="rId4"/>
              </a:ext>
            </a:extLst>
          </a:blip>
          <a:stretch>
            <a:fillRect/>
          </a:stretch>
        </p:blipFill>
        <p:spPr>
          <a:xfrm>
            <a:off x="9076557" y="420846"/>
            <a:ext cx="1786372" cy="1786372"/>
          </a:xfrm>
        </p:spPr>
      </p:pic>
      <p:sp>
        <p:nvSpPr>
          <p:cNvPr id="14" name="Titel 5">
            <a:extLst>
              <a:ext uri="{FF2B5EF4-FFF2-40B4-BE49-F238E27FC236}">
                <a16:creationId xmlns:a16="http://schemas.microsoft.com/office/drawing/2014/main" id="{E7B5B718-1FE6-A3A2-C7DF-7694548E4EAE}"/>
              </a:ext>
            </a:extLst>
          </p:cNvPr>
          <p:cNvSpPr txBox="1">
            <a:spLocks/>
          </p:cNvSpPr>
          <p:nvPr/>
        </p:nvSpPr>
        <p:spPr>
          <a:xfrm>
            <a:off x="9274397" y="5553635"/>
            <a:ext cx="3287736" cy="784830"/>
          </a:xfrm>
          <a:prstGeom prst="rect">
            <a:avLst/>
          </a:prstGeom>
          <a:noFill/>
        </p:spPr>
        <p:txBody>
          <a:bodyPr wrap="square" rtlCol="0" anchor="b">
            <a:spAutoFit/>
          </a:bodyPr>
          <a:lstStyle>
            <a:lvl1pPr algn="l" defTabSz="914400" rtl="0" eaLnBrk="1" latinLnBrk="0" hangingPunct="1">
              <a:lnSpc>
                <a:spcPct val="90000"/>
              </a:lnSpc>
              <a:spcBef>
                <a:spcPct val="0"/>
              </a:spcBef>
              <a:buNone/>
              <a:defRPr lang="nl-BE" sz="1800" b="1" kern="1200" cap="all" baseline="0" dirty="0">
                <a:solidFill>
                  <a:schemeClr val="bg1"/>
                </a:solidFill>
                <a:latin typeface="Verdana" panose="020B0604030504040204" pitchFamily="34" charset="0"/>
                <a:ea typeface="Verdana" panose="020B0604030504040204" pitchFamily="34" charset="0"/>
                <a:cs typeface="+mn-cs"/>
              </a:defRPr>
            </a:lvl1pPr>
          </a:lstStyle>
          <a:p>
            <a:r>
              <a:rPr lang="nl-BE" dirty="0">
                <a:solidFill>
                  <a:schemeClr val="tx1"/>
                </a:solidFill>
              </a:rPr>
              <a:t>Filip</a:t>
            </a:r>
            <a:br>
              <a:rPr lang="nl-BE" dirty="0">
                <a:solidFill>
                  <a:schemeClr val="tx1"/>
                </a:solidFill>
              </a:rPr>
            </a:br>
            <a:r>
              <a:rPr lang="nl-BE" dirty="0">
                <a:solidFill>
                  <a:schemeClr val="tx1"/>
                </a:solidFill>
              </a:rPr>
              <a:t>van </a:t>
            </a:r>
            <a:r>
              <a:rPr lang="nl-BE" dirty="0" err="1">
                <a:solidFill>
                  <a:schemeClr val="tx1"/>
                </a:solidFill>
              </a:rPr>
              <a:t>langenhoven</a:t>
            </a:r>
            <a:br>
              <a:rPr lang="nl-BE" dirty="0">
                <a:solidFill>
                  <a:schemeClr val="tx1"/>
                </a:solidFill>
              </a:rPr>
            </a:br>
            <a:r>
              <a:rPr lang="nl-BE" sz="1400" i="1" dirty="0">
                <a:solidFill>
                  <a:schemeClr val="tx1"/>
                </a:solidFill>
              </a:rPr>
              <a:t>architect</a:t>
            </a:r>
            <a:endParaRPr lang="nl-BE" i="1" dirty="0">
              <a:solidFill>
                <a:schemeClr val="tx1"/>
              </a:solidFill>
            </a:endParaRPr>
          </a:p>
        </p:txBody>
      </p:sp>
      <p:sp>
        <p:nvSpPr>
          <p:cNvPr id="15" name="Titel 5">
            <a:extLst>
              <a:ext uri="{FF2B5EF4-FFF2-40B4-BE49-F238E27FC236}">
                <a16:creationId xmlns:a16="http://schemas.microsoft.com/office/drawing/2014/main" id="{5F056E79-0ED3-129C-B458-F3D2DCA0789C}"/>
              </a:ext>
            </a:extLst>
          </p:cNvPr>
          <p:cNvSpPr txBox="1">
            <a:spLocks/>
          </p:cNvSpPr>
          <p:nvPr/>
        </p:nvSpPr>
        <p:spPr>
          <a:xfrm>
            <a:off x="5130285" y="5555816"/>
            <a:ext cx="3287736" cy="784830"/>
          </a:xfrm>
          <a:prstGeom prst="rect">
            <a:avLst/>
          </a:prstGeom>
          <a:noFill/>
        </p:spPr>
        <p:txBody>
          <a:bodyPr wrap="square" rtlCol="0" anchor="b">
            <a:spAutoFit/>
          </a:bodyPr>
          <a:lstStyle>
            <a:lvl1pPr algn="l" defTabSz="914400" rtl="0" eaLnBrk="1" latinLnBrk="0" hangingPunct="1">
              <a:lnSpc>
                <a:spcPct val="90000"/>
              </a:lnSpc>
              <a:spcBef>
                <a:spcPct val="0"/>
              </a:spcBef>
              <a:buNone/>
              <a:defRPr lang="nl-BE" sz="1800" b="1" kern="1200" cap="all" baseline="0" dirty="0">
                <a:solidFill>
                  <a:schemeClr val="bg1"/>
                </a:solidFill>
                <a:latin typeface="Verdana" panose="020B0604030504040204" pitchFamily="34" charset="0"/>
                <a:ea typeface="Verdana" panose="020B0604030504040204" pitchFamily="34" charset="0"/>
                <a:cs typeface="+mn-cs"/>
              </a:defRPr>
            </a:lvl1pPr>
          </a:lstStyle>
          <a:p>
            <a:r>
              <a:rPr lang="nl-BE" dirty="0">
                <a:solidFill>
                  <a:schemeClr val="tx1"/>
                </a:solidFill>
              </a:rPr>
              <a:t>Wouter</a:t>
            </a:r>
            <a:br>
              <a:rPr lang="nl-BE" dirty="0">
                <a:solidFill>
                  <a:schemeClr val="tx1"/>
                </a:solidFill>
              </a:rPr>
            </a:br>
            <a:r>
              <a:rPr lang="nl-BE" dirty="0" err="1">
                <a:solidFill>
                  <a:schemeClr val="tx1"/>
                </a:solidFill>
              </a:rPr>
              <a:t>vermeulen</a:t>
            </a:r>
            <a:br>
              <a:rPr lang="nl-BE" dirty="0">
                <a:solidFill>
                  <a:schemeClr val="tx1"/>
                </a:solidFill>
              </a:rPr>
            </a:br>
            <a:r>
              <a:rPr lang="nl-BE" sz="1400" i="1" dirty="0">
                <a:solidFill>
                  <a:schemeClr val="tx1"/>
                </a:solidFill>
              </a:rPr>
              <a:t>installateur</a:t>
            </a:r>
            <a:endParaRPr lang="nl-BE" i="1" dirty="0">
              <a:solidFill>
                <a:schemeClr val="tx1"/>
              </a:solidFill>
            </a:endParaRPr>
          </a:p>
        </p:txBody>
      </p:sp>
      <p:pic>
        <p:nvPicPr>
          <p:cNvPr id="16" name="Tijdelijke aanduiding voor inhoud 4" descr="QR-code silhouet">
            <a:extLst>
              <a:ext uri="{FF2B5EF4-FFF2-40B4-BE49-F238E27FC236}">
                <a16:creationId xmlns:a16="http://schemas.microsoft.com/office/drawing/2014/main" id="{8AC1DD6C-C6D6-3F38-434F-40108BC8E3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76557" y="3788016"/>
            <a:ext cx="1786372" cy="1786372"/>
          </a:xfrm>
          <a:prstGeom prst="rect">
            <a:avLst/>
          </a:prstGeom>
        </p:spPr>
      </p:pic>
      <p:pic>
        <p:nvPicPr>
          <p:cNvPr id="18" name="Tijdelijke aanduiding voor inhoud 4" descr="QR-code silhouet">
            <a:extLst>
              <a:ext uri="{FF2B5EF4-FFF2-40B4-BE49-F238E27FC236}">
                <a16:creationId xmlns:a16="http://schemas.microsoft.com/office/drawing/2014/main" id="{0E0DF7EB-D124-C28F-82D2-E332F46FCA0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87781" y="420846"/>
            <a:ext cx="1786372" cy="1786372"/>
          </a:xfrm>
          <a:prstGeom prst="rect">
            <a:avLst/>
          </a:prstGeom>
        </p:spPr>
      </p:pic>
      <p:pic>
        <p:nvPicPr>
          <p:cNvPr id="19" name="Tijdelijke aanduiding voor inhoud 4" descr="QR-code silhouet">
            <a:extLst>
              <a:ext uri="{FF2B5EF4-FFF2-40B4-BE49-F238E27FC236}">
                <a16:creationId xmlns:a16="http://schemas.microsoft.com/office/drawing/2014/main" id="{216C51A2-ECAB-B2EC-4570-E0779231837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87781" y="3757596"/>
            <a:ext cx="1786372" cy="1786372"/>
          </a:xfrm>
          <a:prstGeom prst="rect">
            <a:avLst/>
          </a:prstGeom>
        </p:spPr>
      </p:pic>
      <p:sp>
        <p:nvSpPr>
          <p:cNvPr id="20" name="Titel 5">
            <a:extLst>
              <a:ext uri="{FF2B5EF4-FFF2-40B4-BE49-F238E27FC236}">
                <a16:creationId xmlns:a16="http://schemas.microsoft.com/office/drawing/2014/main" id="{EC6D5460-E276-DBB7-EB02-79DC12E5B63E}"/>
              </a:ext>
            </a:extLst>
          </p:cNvPr>
          <p:cNvSpPr txBox="1">
            <a:spLocks/>
          </p:cNvSpPr>
          <p:nvPr/>
        </p:nvSpPr>
        <p:spPr>
          <a:xfrm>
            <a:off x="9219061" y="2265444"/>
            <a:ext cx="3287736" cy="784830"/>
          </a:xfrm>
          <a:prstGeom prst="rect">
            <a:avLst/>
          </a:prstGeom>
          <a:noFill/>
        </p:spPr>
        <p:txBody>
          <a:bodyPr wrap="square" rtlCol="0" anchor="b">
            <a:spAutoFit/>
          </a:bodyPr>
          <a:lstStyle>
            <a:lvl1pPr algn="l" defTabSz="914400" rtl="0" eaLnBrk="1" latinLnBrk="0" hangingPunct="1">
              <a:lnSpc>
                <a:spcPct val="90000"/>
              </a:lnSpc>
              <a:spcBef>
                <a:spcPct val="0"/>
              </a:spcBef>
              <a:buNone/>
              <a:defRPr lang="nl-BE" sz="1800" b="1" kern="1200" cap="all" baseline="0" dirty="0">
                <a:solidFill>
                  <a:schemeClr val="bg1"/>
                </a:solidFill>
                <a:latin typeface="Verdana" panose="020B0604030504040204" pitchFamily="34" charset="0"/>
                <a:ea typeface="Verdana" panose="020B0604030504040204" pitchFamily="34" charset="0"/>
                <a:cs typeface="+mn-cs"/>
              </a:defRPr>
            </a:lvl1pPr>
          </a:lstStyle>
          <a:p>
            <a:r>
              <a:rPr lang="nl-BE">
                <a:solidFill>
                  <a:schemeClr val="tx1"/>
                </a:solidFill>
              </a:rPr>
              <a:t>Nathalie</a:t>
            </a:r>
            <a:br>
              <a:rPr lang="nl-BE">
                <a:solidFill>
                  <a:schemeClr val="tx1"/>
                </a:solidFill>
              </a:rPr>
            </a:br>
            <a:r>
              <a:rPr lang="nl-BE">
                <a:solidFill>
                  <a:schemeClr val="tx1"/>
                </a:solidFill>
              </a:rPr>
              <a:t>Delbecque</a:t>
            </a:r>
            <a:br>
              <a:rPr lang="nl-BE">
                <a:solidFill>
                  <a:schemeClr val="tx1"/>
                </a:solidFill>
              </a:rPr>
            </a:br>
            <a:r>
              <a:rPr lang="nl-BE" sz="1400" i="1">
                <a:solidFill>
                  <a:schemeClr val="tx1"/>
                </a:solidFill>
              </a:rPr>
              <a:t>syndicus</a:t>
            </a:r>
            <a:endParaRPr lang="nl-BE" i="1">
              <a:solidFill>
                <a:schemeClr val="tx1"/>
              </a:solidFill>
            </a:endParaRPr>
          </a:p>
        </p:txBody>
      </p:sp>
      <p:sp>
        <p:nvSpPr>
          <p:cNvPr id="21" name="Titel 5">
            <a:extLst>
              <a:ext uri="{FF2B5EF4-FFF2-40B4-BE49-F238E27FC236}">
                <a16:creationId xmlns:a16="http://schemas.microsoft.com/office/drawing/2014/main" id="{423252EB-A400-443B-4E83-397F5B32E4B0}"/>
              </a:ext>
            </a:extLst>
          </p:cNvPr>
          <p:cNvSpPr txBox="1">
            <a:spLocks/>
          </p:cNvSpPr>
          <p:nvPr/>
        </p:nvSpPr>
        <p:spPr>
          <a:xfrm>
            <a:off x="5130285" y="2265444"/>
            <a:ext cx="3287736" cy="784830"/>
          </a:xfrm>
          <a:prstGeom prst="rect">
            <a:avLst/>
          </a:prstGeom>
          <a:noFill/>
        </p:spPr>
        <p:txBody>
          <a:bodyPr wrap="square" rtlCol="0" anchor="b">
            <a:spAutoFit/>
          </a:bodyPr>
          <a:lstStyle>
            <a:lvl1pPr algn="l" defTabSz="914400" rtl="0" eaLnBrk="1" latinLnBrk="0" hangingPunct="1">
              <a:lnSpc>
                <a:spcPct val="90000"/>
              </a:lnSpc>
              <a:spcBef>
                <a:spcPct val="0"/>
              </a:spcBef>
              <a:buNone/>
              <a:defRPr lang="nl-BE" sz="1800" b="1" kern="1200" cap="all" baseline="0" dirty="0">
                <a:solidFill>
                  <a:schemeClr val="bg1"/>
                </a:solidFill>
                <a:latin typeface="Verdana" panose="020B0604030504040204" pitchFamily="34" charset="0"/>
                <a:ea typeface="Verdana" panose="020B0604030504040204" pitchFamily="34" charset="0"/>
                <a:cs typeface="+mn-cs"/>
              </a:defRPr>
            </a:lvl1pPr>
          </a:lstStyle>
          <a:p>
            <a:r>
              <a:rPr lang="nl-BE">
                <a:solidFill>
                  <a:schemeClr val="tx1"/>
                </a:solidFill>
              </a:rPr>
              <a:t>Kristof </a:t>
            </a:r>
            <a:br>
              <a:rPr lang="nl-BE">
                <a:solidFill>
                  <a:schemeClr val="tx1"/>
                </a:solidFill>
              </a:rPr>
            </a:br>
            <a:r>
              <a:rPr lang="nl-BE">
                <a:solidFill>
                  <a:schemeClr val="tx1"/>
                </a:solidFill>
              </a:rPr>
              <a:t>Vanderbeken</a:t>
            </a:r>
            <a:br>
              <a:rPr lang="nl-BE">
                <a:solidFill>
                  <a:schemeClr val="tx1"/>
                </a:solidFill>
              </a:rPr>
            </a:br>
            <a:r>
              <a:rPr lang="nl-BE" sz="1400" i="1">
                <a:solidFill>
                  <a:schemeClr val="tx1"/>
                </a:solidFill>
              </a:rPr>
              <a:t>Vastgoedbemiddelaar</a:t>
            </a:r>
            <a:endParaRPr lang="nl-BE" i="1">
              <a:solidFill>
                <a:schemeClr val="tx1"/>
              </a:solidFill>
            </a:endParaRPr>
          </a:p>
        </p:txBody>
      </p:sp>
      <p:pic>
        <p:nvPicPr>
          <p:cNvPr id="22" name="Graphic 21" descr="Mannelijke kantoormedewerker silhouet">
            <a:extLst>
              <a:ext uri="{FF2B5EF4-FFF2-40B4-BE49-F238E27FC236}">
                <a16:creationId xmlns:a16="http://schemas.microsoft.com/office/drawing/2014/main" id="{A7CF8516-BB70-E22C-A924-557DDC8479A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74474" y="2186004"/>
            <a:ext cx="914400" cy="914400"/>
          </a:xfrm>
          <a:prstGeom prst="rect">
            <a:avLst/>
          </a:prstGeom>
        </p:spPr>
      </p:pic>
      <p:pic>
        <p:nvPicPr>
          <p:cNvPr id="23" name="Graphic 22" descr="Gebouw silhouet">
            <a:extLst>
              <a:ext uri="{FF2B5EF4-FFF2-40B4-BE49-F238E27FC236}">
                <a16:creationId xmlns:a16="http://schemas.microsoft.com/office/drawing/2014/main" id="{6729CE36-D9C9-5A48-3B54-CEFB6536DB2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359997" y="2186004"/>
            <a:ext cx="914400" cy="914400"/>
          </a:xfrm>
          <a:prstGeom prst="rect">
            <a:avLst/>
          </a:prstGeom>
        </p:spPr>
      </p:pic>
      <p:pic>
        <p:nvPicPr>
          <p:cNvPr id="24" name="Graphic 23" descr="Moersleutel silhouet">
            <a:extLst>
              <a:ext uri="{FF2B5EF4-FFF2-40B4-BE49-F238E27FC236}">
                <a16:creationId xmlns:a16="http://schemas.microsoft.com/office/drawing/2014/main" id="{58BCCAE8-9940-027E-9317-F8D6D81C7EF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244897" y="5482291"/>
            <a:ext cx="914400" cy="914400"/>
          </a:xfrm>
          <a:prstGeom prst="rect">
            <a:avLst/>
          </a:prstGeom>
        </p:spPr>
      </p:pic>
      <p:pic>
        <p:nvPicPr>
          <p:cNvPr id="25" name="Graphic 24" descr="Blauwdruk silhouet">
            <a:extLst>
              <a:ext uri="{FF2B5EF4-FFF2-40B4-BE49-F238E27FC236}">
                <a16:creationId xmlns:a16="http://schemas.microsoft.com/office/drawing/2014/main" id="{9160A440-A8ED-C821-D52B-649FB44A8A2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359997" y="5411872"/>
            <a:ext cx="914400" cy="914400"/>
          </a:xfrm>
          <a:prstGeom prst="rect">
            <a:avLst/>
          </a:prstGeom>
        </p:spPr>
      </p:pic>
    </p:spTree>
    <p:extLst>
      <p:ext uri="{BB962C8B-B14F-4D97-AF65-F5344CB8AC3E}">
        <p14:creationId xmlns:p14="http://schemas.microsoft.com/office/powerpoint/2010/main" val="978934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inhoud 4" descr="QR-code silhouet">
            <a:extLst>
              <a:ext uri="{FF2B5EF4-FFF2-40B4-BE49-F238E27FC236}">
                <a16:creationId xmlns:a16="http://schemas.microsoft.com/office/drawing/2014/main" id="{A96BB339-2BC0-C71F-6C96-74E629F72DB7}"/>
              </a:ext>
            </a:extLst>
          </p:cNvPr>
          <p:cNvPicPr>
            <a:picLocks noGrp="1" noChangeAspect="1"/>
          </p:cNvPicPr>
          <p:nvPr>
            <p:ph idx="13"/>
          </p:nvPr>
        </p:nvPicPr>
        <p:blipFill>
          <a:blip r:embed="rId3">
            <a:extLst>
              <a:ext uri="{96DAC541-7B7A-43D3-8B79-37D633B846F1}">
                <asvg:svgBlip xmlns:asvg="http://schemas.microsoft.com/office/drawing/2016/SVG/main" r:embed="rId4"/>
              </a:ext>
            </a:extLst>
          </a:blip>
          <a:stretch>
            <a:fillRect/>
          </a:stretch>
        </p:blipFill>
        <p:spPr>
          <a:xfrm>
            <a:off x="1042155" y="681964"/>
            <a:ext cx="1786372" cy="1786372"/>
          </a:xfrm>
        </p:spPr>
      </p:pic>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2809287"/>
            <a:ext cx="3287736" cy="978729"/>
          </a:xfrm>
        </p:spPr>
        <p:txBody>
          <a:bodyPr/>
          <a:lstStyle/>
          <a:p>
            <a:r>
              <a:rPr lang="nl-BE" dirty="0"/>
              <a:t>Kristof </a:t>
            </a:r>
            <a:br>
              <a:rPr lang="nl-BE" dirty="0"/>
            </a:br>
            <a:r>
              <a:rPr lang="nl-BE" dirty="0"/>
              <a:t>Vanderbeken</a:t>
            </a:r>
            <a:br>
              <a:rPr lang="nl-BE" dirty="0"/>
            </a:br>
            <a:r>
              <a:rPr lang="nl-BE" sz="1400" i="1" dirty="0"/>
              <a:t>Vastgoedbemiddelaar</a:t>
            </a:r>
            <a:endParaRPr lang="nl-BE" i="1" dirty="0"/>
          </a:p>
        </p:txBody>
      </p:sp>
      <p:pic>
        <p:nvPicPr>
          <p:cNvPr id="3" name="Graphic 2" descr="Mannelijke kantoormedewerker silhouet">
            <a:extLst>
              <a:ext uri="{FF2B5EF4-FFF2-40B4-BE49-F238E27FC236}">
                <a16:creationId xmlns:a16="http://schemas.microsoft.com/office/drawing/2014/main" id="{2076790D-B1B2-B74F-E242-3293D309CB4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78141" y="4052048"/>
            <a:ext cx="914400" cy="914400"/>
          </a:xfrm>
          <a:prstGeom prst="rect">
            <a:avLst/>
          </a:prstGeom>
        </p:spPr>
      </p:pic>
      <p:pic>
        <p:nvPicPr>
          <p:cNvPr id="14" name="Graphic 13" descr="Vlog silhouet">
            <a:extLst>
              <a:ext uri="{FF2B5EF4-FFF2-40B4-BE49-F238E27FC236}">
                <a16:creationId xmlns:a16="http://schemas.microsoft.com/office/drawing/2014/main" id="{54DF5B45-46B1-D487-136A-DBDD68502E1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69419" y="776431"/>
            <a:ext cx="5044440" cy="5044440"/>
          </a:xfrm>
          <a:prstGeom prst="rect">
            <a:avLst/>
          </a:prstGeom>
        </p:spPr>
      </p:pic>
    </p:spTree>
    <p:extLst>
      <p:ext uri="{BB962C8B-B14F-4D97-AF65-F5344CB8AC3E}">
        <p14:creationId xmlns:p14="http://schemas.microsoft.com/office/powerpoint/2010/main" val="2914947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inhoud 16">
            <a:extLst>
              <a:ext uri="{FF2B5EF4-FFF2-40B4-BE49-F238E27FC236}">
                <a16:creationId xmlns:a16="http://schemas.microsoft.com/office/drawing/2014/main" id="{ECA6CB38-020B-65E9-1C8B-A8ADF318211D}"/>
              </a:ext>
            </a:extLst>
          </p:cNvPr>
          <p:cNvSpPr>
            <a:spLocks noGrp="1"/>
          </p:cNvSpPr>
          <p:nvPr>
            <p:ph idx="13"/>
          </p:nvPr>
        </p:nvSpPr>
        <p:spPr/>
        <p:txBody>
          <a:bodyPr/>
          <a:lstStyle/>
          <a:p>
            <a:pPr marL="457200" lvl="1" indent="0">
              <a:buNone/>
            </a:pPr>
            <a:r>
              <a:rPr lang="nl-BE" sz="2400" b="1" dirty="0">
                <a:solidFill>
                  <a:srgbClr val="349EB6"/>
                </a:solidFill>
              </a:rPr>
              <a:t>Wie ben je?</a:t>
            </a:r>
          </a:p>
          <a:p>
            <a:pPr marL="457200" lvl="1" indent="0">
              <a:buNone/>
            </a:pPr>
            <a:endParaRPr lang="nl-BE" sz="2400" b="1" dirty="0">
              <a:solidFill>
                <a:srgbClr val="349EB6"/>
              </a:solidFill>
            </a:endParaRPr>
          </a:p>
          <a:p>
            <a:pPr marL="457200" lvl="1" indent="0">
              <a:buNone/>
            </a:pPr>
            <a:r>
              <a:rPr lang="nl-BE" sz="2400" b="1" dirty="0">
                <a:solidFill>
                  <a:srgbClr val="349EB6"/>
                </a:solidFill>
              </a:rPr>
              <a:t>Wat is jouw link met de energietransitie?</a:t>
            </a:r>
          </a:p>
          <a:p>
            <a:pPr marL="457200" lvl="1" indent="0">
              <a:buNone/>
            </a:pPr>
            <a:endParaRPr lang="nl-BE" sz="2400" b="1" dirty="0">
              <a:solidFill>
                <a:srgbClr val="349EB6"/>
              </a:solidFill>
            </a:endParaRPr>
          </a:p>
          <a:p>
            <a:pPr marL="457200" lvl="1" indent="0">
              <a:buNone/>
            </a:pPr>
            <a:r>
              <a:rPr lang="nl-BE" sz="2400" b="1" dirty="0">
                <a:solidFill>
                  <a:srgbClr val="349EB6"/>
                </a:solidFill>
              </a:rPr>
              <a:t>Welke vraag zou je op het einde van deze workshop graag beantwoord zien?</a:t>
            </a:r>
          </a:p>
        </p:txBody>
      </p:sp>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2702739" cy="341632"/>
          </a:xfrm>
        </p:spPr>
        <p:txBody>
          <a:bodyPr/>
          <a:lstStyle/>
          <a:p>
            <a:r>
              <a:rPr lang="nl-BE" dirty="0"/>
              <a:t>Welkom</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endParaRPr lang="nl-BE" dirty="0"/>
          </a:p>
        </p:txBody>
      </p:sp>
    </p:spTree>
    <p:extLst>
      <p:ext uri="{BB962C8B-B14F-4D97-AF65-F5344CB8AC3E}">
        <p14:creationId xmlns:p14="http://schemas.microsoft.com/office/powerpoint/2010/main" val="9912511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Gebouw silhouet">
            <a:extLst>
              <a:ext uri="{FF2B5EF4-FFF2-40B4-BE49-F238E27FC236}">
                <a16:creationId xmlns:a16="http://schemas.microsoft.com/office/drawing/2014/main" id="{F388A367-B6E0-F5F7-5B62-2807D43FAE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8141" y="4048673"/>
            <a:ext cx="914400" cy="914400"/>
          </a:xfrm>
          <a:prstGeom prst="rect">
            <a:avLst/>
          </a:prstGeom>
        </p:spPr>
      </p:pic>
      <p:pic>
        <p:nvPicPr>
          <p:cNvPr id="5" name="Tijdelijke aanduiding voor inhoud 4" descr="QR-code silhouet">
            <a:extLst>
              <a:ext uri="{FF2B5EF4-FFF2-40B4-BE49-F238E27FC236}">
                <a16:creationId xmlns:a16="http://schemas.microsoft.com/office/drawing/2014/main" id="{A96BB339-2BC0-C71F-6C96-74E629F72DB7}"/>
              </a:ext>
            </a:extLst>
          </p:cNvPr>
          <p:cNvPicPr>
            <a:picLocks noGrp="1" noChangeAspect="1"/>
          </p:cNvPicPr>
          <p:nvPr>
            <p:ph idx="13"/>
          </p:nvPr>
        </p:nvPicPr>
        <p:blipFill>
          <a:blip r:embed="rId5">
            <a:extLst>
              <a:ext uri="{96DAC541-7B7A-43D3-8B79-37D633B846F1}">
                <asvg:svgBlip xmlns:asvg="http://schemas.microsoft.com/office/drawing/2016/SVG/main" r:embed="rId6"/>
              </a:ext>
            </a:extLst>
          </a:blip>
          <a:stretch>
            <a:fillRect/>
          </a:stretch>
        </p:blipFill>
        <p:spPr>
          <a:xfrm>
            <a:off x="1042155" y="681964"/>
            <a:ext cx="1786372" cy="1786372"/>
          </a:xfrm>
        </p:spPr>
      </p:pic>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003186"/>
            <a:ext cx="3287736" cy="784830"/>
          </a:xfrm>
        </p:spPr>
        <p:txBody>
          <a:bodyPr/>
          <a:lstStyle/>
          <a:p>
            <a:r>
              <a:rPr lang="nl-BE" dirty="0"/>
              <a:t>Nathalie</a:t>
            </a:r>
            <a:br>
              <a:rPr lang="nl-BE" dirty="0"/>
            </a:br>
            <a:r>
              <a:rPr lang="nl-BE" dirty="0" err="1"/>
              <a:t>Delbecque</a:t>
            </a:r>
            <a:br>
              <a:rPr lang="nl-BE" dirty="0"/>
            </a:br>
            <a:r>
              <a:rPr lang="nl-BE" sz="1400" i="1" dirty="0"/>
              <a:t>syndicus</a:t>
            </a:r>
            <a:endParaRPr lang="nl-BE" i="1" dirty="0"/>
          </a:p>
        </p:txBody>
      </p:sp>
      <p:pic>
        <p:nvPicPr>
          <p:cNvPr id="4" name="Graphic 3" descr="Vlog silhouet">
            <a:extLst>
              <a:ext uri="{FF2B5EF4-FFF2-40B4-BE49-F238E27FC236}">
                <a16:creationId xmlns:a16="http://schemas.microsoft.com/office/drawing/2014/main" id="{897E0B4E-E8E9-E751-AFFB-7EC186E1446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69419" y="776431"/>
            <a:ext cx="5044440" cy="5044440"/>
          </a:xfrm>
          <a:prstGeom prst="rect">
            <a:avLst/>
          </a:prstGeom>
        </p:spPr>
      </p:pic>
    </p:spTree>
    <p:extLst>
      <p:ext uri="{BB962C8B-B14F-4D97-AF65-F5344CB8AC3E}">
        <p14:creationId xmlns:p14="http://schemas.microsoft.com/office/powerpoint/2010/main" val="33778742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Moersleutel silhouet">
            <a:extLst>
              <a:ext uri="{FF2B5EF4-FFF2-40B4-BE49-F238E27FC236}">
                <a16:creationId xmlns:a16="http://schemas.microsoft.com/office/drawing/2014/main" id="{7D30BEB6-5FA1-1472-FFA2-BA7047CDCFE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8141" y="4052048"/>
            <a:ext cx="914400" cy="914400"/>
          </a:xfrm>
          <a:prstGeom prst="rect">
            <a:avLst/>
          </a:prstGeom>
        </p:spPr>
      </p:pic>
      <p:pic>
        <p:nvPicPr>
          <p:cNvPr id="5" name="Tijdelijke aanduiding voor inhoud 4" descr="QR-code silhouet">
            <a:extLst>
              <a:ext uri="{FF2B5EF4-FFF2-40B4-BE49-F238E27FC236}">
                <a16:creationId xmlns:a16="http://schemas.microsoft.com/office/drawing/2014/main" id="{A96BB339-2BC0-C71F-6C96-74E629F72DB7}"/>
              </a:ext>
            </a:extLst>
          </p:cNvPr>
          <p:cNvPicPr>
            <a:picLocks noGrp="1" noChangeAspect="1"/>
          </p:cNvPicPr>
          <p:nvPr>
            <p:ph idx="13"/>
          </p:nvPr>
        </p:nvPicPr>
        <p:blipFill>
          <a:blip r:embed="rId5">
            <a:extLst>
              <a:ext uri="{96DAC541-7B7A-43D3-8B79-37D633B846F1}">
                <asvg:svgBlip xmlns:asvg="http://schemas.microsoft.com/office/drawing/2016/SVG/main" r:embed="rId6"/>
              </a:ext>
            </a:extLst>
          </a:blip>
          <a:stretch>
            <a:fillRect/>
          </a:stretch>
        </p:blipFill>
        <p:spPr>
          <a:xfrm>
            <a:off x="1042155" y="681964"/>
            <a:ext cx="1786372" cy="1786372"/>
          </a:xfrm>
        </p:spPr>
      </p:pic>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003186"/>
            <a:ext cx="3287736" cy="784830"/>
          </a:xfrm>
        </p:spPr>
        <p:txBody>
          <a:bodyPr/>
          <a:lstStyle/>
          <a:p>
            <a:r>
              <a:rPr lang="nl-BE" dirty="0"/>
              <a:t>Wouter</a:t>
            </a:r>
            <a:br>
              <a:rPr lang="nl-BE" dirty="0"/>
            </a:br>
            <a:r>
              <a:rPr lang="nl-BE" dirty="0" err="1"/>
              <a:t>vermeulen</a:t>
            </a:r>
            <a:br>
              <a:rPr lang="nl-BE" dirty="0"/>
            </a:br>
            <a:r>
              <a:rPr lang="nl-BE" sz="1400" i="1" dirty="0"/>
              <a:t>installateur</a:t>
            </a:r>
            <a:endParaRPr lang="nl-BE" i="1" dirty="0"/>
          </a:p>
        </p:txBody>
      </p:sp>
      <p:pic>
        <p:nvPicPr>
          <p:cNvPr id="4" name="Graphic 3" descr="Vlog silhouet">
            <a:extLst>
              <a:ext uri="{FF2B5EF4-FFF2-40B4-BE49-F238E27FC236}">
                <a16:creationId xmlns:a16="http://schemas.microsoft.com/office/drawing/2014/main" id="{A4738D4F-A47C-6516-686D-9B8989ED882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69419" y="776431"/>
            <a:ext cx="5044440" cy="5044440"/>
          </a:xfrm>
          <a:prstGeom prst="rect">
            <a:avLst/>
          </a:prstGeom>
        </p:spPr>
      </p:pic>
    </p:spTree>
    <p:extLst>
      <p:ext uri="{BB962C8B-B14F-4D97-AF65-F5344CB8AC3E}">
        <p14:creationId xmlns:p14="http://schemas.microsoft.com/office/powerpoint/2010/main" val="16821853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Blauwdruk silhouet">
            <a:extLst>
              <a:ext uri="{FF2B5EF4-FFF2-40B4-BE49-F238E27FC236}">
                <a16:creationId xmlns:a16="http://schemas.microsoft.com/office/drawing/2014/main" id="{E5617AF6-C76B-B79D-F007-EB2F5CF43A8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8141" y="4052048"/>
            <a:ext cx="914400" cy="914400"/>
          </a:xfrm>
          <a:prstGeom prst="rect">
            <a:avLst/>
          </a:prstGeom>
        </p:spPr>
      </p:pic>
      <p:pic>
        <p:nvPicPr>
          <p:cNvPr id="5" name="Tijdelijke aanduiding voor inhoud 4" descr="QR-code silhouet">
            <a:extLst>
              <a:ext uri="{FF2B5EF4-FFF2-40B4-BE49-F238E27FC236}">
                <a16:creationId xmlns:a16="http://schemas.microsoft.com/office/drawing/2014/main" id="{A96BB339-2BC0-C71F-6C96-74E629F72DB7}"/>
              </a:ext>
            </a:extLst>
          </p:cNvPr>
          <p:cNvPicPr>
            <a:picLocks noGrp="1" noChangeAspect="1"/>
          </p:cNvPicPr>
          <p:nvPr>
            <p:ph idx="13"/>
          </p:nvPr>
        </p:nvPicPr>
        <p:blipFill>
          <a:blip r:embed="rId5">
            <a:extLst>
              <a:ext uri="{96DAC541-7B7A-43D3-8B79-37D633B846F1}">
                <asvg:svgBlip xmlns:asvg="http://schemas.microsoft.com/office/drawing/2016/SVG/main" r:embed="rId6"/>
              </a:ext>
            </a:extLst>
          </a:blip>
          <a:stretch>
            <a:fillRect/>
          </a:stretch>
        </p:blipFill>
        <p:spPr>
          <a:xfrm>
            <a:off x="1042155" y="681964"/>
            <a:ext cx="1786372" cy="1786372"/>
          </a:xfrm>
        </p:spPr>
      </p:pic>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003186"/>
            <a:ext cx="3287736" cy="784830"/>
          </a:xfrm>
        </p:spPr>
        <p:txBody>
          <a:bodyPr/>
          <a:lstStyle/>
          <a:p>
            <a:r>
              <a:rPr lang="nl-BE" dirty="0"/>
              <a:t>Filip</a:t>
            </a:r>
            <a:br>
              <a:rPr lang="nl-BE" dirty="0"/>
            </a:br>
            <a:r>
              <a:rPr lang="nl-BE" dirty="0"/>
              <a:t>van </a:t>
            </a:r>
            <a:r>
              <a:rPr lang="nl-BE" dirty="0" err="1"/>
              <a:t>langenhoven</a:t>
            </a:r>
            <a:br>
              <a:rPr lang="nl-BE" dirty="0"/>
            </a:br>
            <a:r>
              <a:rPr lang="nl-BE" sz="1400" i="1" dirty="0"/>
              <a:t>architect</a:t>
            </a:r>
            <a:endParaRPr lang="nl-BE" i="1" dirty="0"/>
          </a:p>
        </p:txBody>
      </p:sp>
      <p:pic>
        <p:nvPicPr>
          <p:cNvPr id="4" name="Graphic 3" descr="Vlog silhouet">
            <a:extLst>
              <a:ext uri="{FF2B5EF4-FFF2-40B4-BE49-F238E27FC236}">
                <a16:creationId xmlns:a16="http://schemas.microsoft.com/office/drawing/2014/main" id="{46D48F5E-D1FE-4E5F-0678-791844A7AD1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69419" y="776431"/>
            <a:ext cx="5044440" cy="5044440"/>
          </a:xfrm>
          <a:prstGeom prst="rect">
            <a:avLst/>
          </a:prstGeom>
        </p:spPr>
      </p:pic>
    </p:spTree>
    <p:extLst>
      <p:ext uri="{BB962C8B-B14F-4D97-AF65-F5344CB8AC3E}">
        <p14:creationId xmlns:p14="http://schemas.microsoft.com/office/powerpoint/2010/main" val="110813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CC3E3393-A63F-1D1F-A8B6-38E52E5758DE}"/>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3" name="Tijdelijke aanduiding voor datum 2">
            <a:extLst>
              <a:ext uri="{FF2B5EF4-FFF2-40B4-BE49-F238E27FC236}">
                <a16:creationId xmlns:a16="http://schemas.microsoft.com/office/drawing/2014/main" id="{616927B5-8BFB-9D1F-5151-34EBDA2B8BEA}"/>
              </a:ext>
            </a:extLst>
          </p:cNvPr>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4" name="Tijdelijke aanduiding voor voettekst 3">
            <a:extLst>
              <a:ext uri="{FF2B5EF4-FFF2-40B4-BE49-F238E27FC236}">
                <a16:creationId xmlns:a16="http://schemas.microsoft.com/office/drawing/2014/main" id="{42D274D9-82EE-927A-90B8-AC75FFAD01CC}"/>
              </a:ext>
            </a:extLst>
          </p:cNvPr>
          <p:cNvSpPr>
            <a:spLocks noGrp="1"/>
          </p:cNvSpPr>
          <p:nvPr>
            <p:ph type="ft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a:t>
            </a: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5" name="Titel 4">
            <a:extLst>
              <a:ext uri="{FF2B5EF4-FFF2-40B4-BE49-F238E27FC236}">
                <a16:creationId xmlns:a16="http://schemas.microsoft.com/office/drawing/2014/main" id="{D240D6DF-F103-DB70-3F86-DF6D7C52ABD3}"/>
              </a:ext>
            </a:extLst>
          </p:cNvPr>
          <p:cNvSpPr>
            <a:spLocks noGrp="1"/>
          </p:cNvSpPr>
          <p:nvPr>
            <p:ph type="title"/>
          </p:nvPr>
        </p:nvSpPr>
        <p:spPr>
          <a:xfrm>
            <a:off x="335280" y="572247"/>
            <a:ext cx="5638800" cy="1927457"/>
          </a:xfrm>
        </p:spPr>
        <p:txBody>
          <a:bodyPr/>
          <a:lstStyle/>
          <a:p>
            <a:pPr algn="r"/>
            <a:r>
              <a:rPr lang="nl-BE" dirty="0"/>
              <a:t>Wat betekent DE</a:t>
            </a:r>
            <a:br>
              <a:rPr lang="nl-BE" dirty="0"/>
            </a:br>
            <a:r>
              <a:rPr lang="nl-BE" dirty="0"/>
              <a:t>VOOR</a:t>
            </a:r>
          </a:p>
        </p:txBody>
      </p:sp>
      <p:sp>
        <p:nvSpPr>
          <p:cNvPr id="6" name="Tijdelijke aanduiding voor inhoud 5">
            <a:extLst>
              <a:ext uri="{FF2B5EF4-FFF2-40B4-BE49-F238E27FC236}">
                <a16:creationId xmlns:a16="http://schemas.microsoft.com/office/drawing/2014/main" id="{2451D386-7446-3D52-DA39-8D78AF5AB8E9}"/>
              </a:ext>
            </a:extLst>
          </p:cNvPr>
          <p:cNvSpPr>
            <a:spLocks noGrp="1"/>
          </p:cNvSpPr>
          <p:nvPr>
            <p:ph idx="13"/>
          </p:nvPr>
        </p:nvSpPr>
        <p:spPr>
          <a:xfrm>
            <a:off x="6096000" y="208639"/>
            <a:ext cx="5638799" cy="3545121"/>
          </a:xfrm>
        </p:spPr>
        <p:txBody>
          <a:bodyPr/>
          <a:lstStyle/>
          <a:p>
            <a:pPr marL="0" indent="0">
              <a:spcBef>
                <a:spcPts val="0"/>
              </a:spcBef>
              <a:buNone/>
            </a:pPr>
            <a:r>
              <a:rPr lang="nl-BE" sz="3500" b="1" dirty="0">
                <a:latin typeface="Verdana" panose="020B0604030504040204" pitchFamily="34" charset="0"/>
                <a:ea typeface="Verdana" panose="020B0604030504040204" pitchFamily="34" charset="0"/>
              </a:rPr>
              <a:t> ENERGIETRANSITIE</a:t>
            </a:r>
          </a:p>
          <a:p>
            <a:pPr marL="0" indent="0">
              <a:spcBef>
                <a:spcPts val="0"/>
              </a:spcBef>
              <a:buNone/>
            </a:pPr>
            <a:r>
              <a:rPr lang="nl-BE" sz="3500" b="1" dirty="0">
                <a:latin typeface="Verdana" panose="020B0604030504040204" pitchFamily="34" charset="0"/>
                <a:ea typeface="Verdana" panose="020B0604030504040204" pitchFamily="34" charset="0"/>
              </a:rPr>
              <a:t> MEZELF?</a:t>
            </a:r>
          </a:p>
        </p:txBody>
      </p:sp>
      <p:pic>
        <p:nvPicPr>
          <p:cNvPr id="9" name="Afbeelding 8" descr="Afbeelding met tekst, tekenfilm, illustratie, tekening&#10;&#10;Automatisch gegenereerde beschrijving">
            <a:extLst>
              <a:ext uri="{FF2B5EF4-FFF2-40B4-BE49-F238E27FC236}">
                <a16:creationId xmlns:a16="http://schemas.microsoft.com/office/drawing/2014/main" id="{B825BA7B-7C77-7D48-52B8-33C6CD6ECC9E}"/>
              </a:ext>
            </a:extLst>
          </p:cNvPr>
          <p:cNvPicPr>
            <a:picLocks noChangeAspect="1"/>
          </p:cNvPicPr>
          <p:nvPr/>
        </p:nvPicPr>
        <p:blipFill rotWithShape="1">
          <a:blip r:embed="rId3"/>
          <a:srcRect r="24338"/>
          <a:stretch/>
        </p:blipFill>
        <p:spPr>
          <a:xfrm>
            <a:off x="7172548" y="2499704"/>
            <a:ext cx="3485701" cy="3773125"/>
          </a:xfrm>
          <a:prstGeom prst="rect">
            <a:avLst/>
          </a:prstGeom>
        </p:spPr>
      </p:pic>
      <p:sp>
        <p:nvSpPr>
          <p:cNvPr id="10" name="Tekstvak 9">
            <a:extLst>
              <a:ext uri="{FF2B5EF4-FFF2-40B4-BE49-F238E27FC236}">
                <a16:creationId xmlns:a16="http://schemas.microsoft.com/office/drawing/2014/main" id="{C8130F98-69FC-405E-9831-D0452A9F0220}"/>
              </a:ext>
            </a:extLst>
          </p:cNvPr>
          <p:cNvSpPr txBox="1"/>
          <p:nvPr/>
        </p:nvSpPr>
        <p:spPr>
          <a:xfrm>
            <a:off x="6978392" y="6312498"/>
            <a:ext cx="3679857" cy="276999"/>
          </a:xfrm>
          <a:prstGeom prst="rect">
            <a:avLst/>
          </a:prstGeom>
          <a:noFill/>
        </p:spPr>
        <p:txBody>
          <a:bodyPr wrap="square" rtlCol="0">
            <a:spAutoFit/>
          </a:bodyPr>
          <a:lstStyle/>
          <a:p>
            <a:pPr algn="ctr"/>
            <a:r>
              <a:rPr lang="nl-BE" sz="1200" dirty="0">
                <a:solidFill>
                  <a:schemeClr val="bg1"/>
                </a:solidFill>
              </a:rPr>
              <a:t>Bron: </a:t>
            </a:r>
            <a:r>
              <a:rPr lang="nl-NL" sz="1200" dirty="0">
                <a:solidFill>
                  <a:schemeClr val="bg1"/>
                </a:solidFill>
                <a:hlinkClick r:id="rId4">
                  <a:extLst>
                    <a:ext uri="{A12FA001-AC4F-418D-AE19-62706E023703}">
                      <ahyp:hlinkClr xmlns:ahyp="http://schemas.microsoft.com/office/drawing/2018/hyperlinkcolor" val="tx"/>
                    </a:ext>
                  </a:extLst>
                </a:hlinkClick>
              </a:rPr>
              <a:t>Campagnes van het VEKA | Vlaanderen.be</a:t>
            </a:r>
            <a:endParaRPr lang="nl-BE" sz="1200" dirty="0">
              <a:solidFill>
                <a:schemeClr val="bg1"/>
              </a:solidFill>
            </a:endParaRPr>
          </a:p>
        </p:txBody>
      </p:sp>
    </p:spTree>
    <p:extLst>
      <p:ext uri="{BB962C8B-B14F-4D97-AF65-F5344CB8AC3E}">
        <p14:creationId xmlns:p14="http://schemas.microsoft.com/office/powerpoint/2010/main" val="4049967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inhoud 16">
            <a:extLst>
              <a:ext uri="{FF2B5EF4-FFF2-40B4-BE49-F238E27FC236}">
                <a16:creationId xmlns:a16="http://schemas.microsoft.com/office/drawing/2014/main" id="{ECA6CB38-020B-65E9-1C8B-A8ADF318211D}"/>
              </a:ext>
            </a:extLst>
          </p:cNvPr>
          <p:cNvSpPr>
            <a:spLocks noGrp="1"/>
          </p:cNvSpPr>
          <p:nvPr>
            <p:ph idx="13"/>
          </p:nvPr>
        </p:nvSpPr>
        <p:spPr>
          <a:xfrm>
            <a:off x="4329862" y="390360"/>
            <a:ext cx="7498081" cy="6239039"/>
          </a:xfrm>
        </p:spPr>
        <p:txBody>
          <a:bodyPr/>
          <a:lstStyle/>
          <a:p>
            <a:pPr marL="457200" lvl="1" indent="0">
              <a:buNone/>
            </a:pPr>
            <a:r>
              <a:rPr lang="nl-BE" sz="2000" b="1" dirty="0">
                <a:solidFill>
                  <a:schemeClr val="tx1"/>
                </a:solidFill>
                <a:latin typeface="+mj-lt"/>
              </a:rPr>
              <a:t>SWOT</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STRENGHTS</a:t>
            </a:r>
          </a:p>
          <a:p>
            <a:pPr marL="457200" lvl="1" indent="0">
              <a:buNone/>
            </a:pPr>
            <a:r>
              <a:rPr lang="nl-BE" sz="1600" b="1" i="1" dirty="0">
                <a:solidFill>
                  <a:srgbClr val="BEBBBB"/>
                </a:solidFill>
                <a:latin typeface="+mj-lt"/>
              </a:rPr>
              <a:t>Welke sterktes kan ikzelf of mijn onderneming inzetten om relevant te blijven binnen de ET?</a:t>
            </a:r>
            <a:endParaRPr lang="nl-BE" sz="2000" b="1" dirty="0">
              <a:solidFill>
                <a:srgbClr val="349EB6"/>
              </a:solidFill>
              <a:latin typeface="+mj-lt"/>
            </a:endParaRP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WEAKNESSES</a:t>
            </a:r>
          </a:p>
          <a:p>
            <a:pPr marL="457200" lvl="1" indent="0">
              <a:buNone/>
            </a:pPr>
            <a:r>
              <a:rPr lang="nl-BE" sz="1600" b="1" i="1" dirty="0">
                <a:solidFill>
                  <a:srgbClr val="BEBBBB"/>
                </a:solidFill>
                <a:latin typeface="+mj-lt"/>
              </a:rPr>
              <a:t>Welke tekorten in mijn competentieprofiel werden door de ET blootgelegd?</a:t>
            </a:r>
          </a:p>
          <a:p>
            <a:pPr marL="457200" lvl="1" indent="0">
              <a:buNone/>
            </a:pPr>
            <a:r>
              <a:rPr lang="nl-BE" sz="1600" b="1" i="1" dirty="0">
                <a:solidFill>
                  <a:srgbClr val="BEBBBB"/>
                </a:solidFill>
                <a:latin typeface="+mj-lt"/>
              </a:rPr>
              <a:t>Op welke uitdagingen van de ET heeft mijn onderneming voorlopig geen antwoord?</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OPPORTUNITIES</a:t>
            </a:r>
          </a:p>
          <a:p>
            <a:pPr marL="457200" lvl="1" indent="0">
              <a:buNone/>
            </a:pPr>
            <a:r>
              <a:rPr lang="nl-BE" sz="1600" b="1" i="1" dirty="0">
                <a:solidFill>
                  <a:srgbClr val="BEBBBB"/>
                </a:solidFill>
                <a:latin typeface="+mj-lt"/>
              </a:rPr>
              <a:t>Welke kansen heeft de ET voor mij in </a:t>
            </a:r>
            <a:r>
              <a:rPr lang="nl-BE" sz="1600" b="1" i="1" dirty="0" err="1">
                <a:solidFill>
                  <a:srgbClr val="BEBBBB"/>
                </a:solidFill>
                <a:latin typeface="+mj-lt"/>
              </a:rPr>
              <a:t>petto</a:t>
            </a:r>
            <a:r>
              <a:rPr lang="nl-BE" sz="1600" b="1" i="1" dirty="0">
                <a:solidFill>
                  <a:srgbClr val="BEBBBB"/>
                </a:solidFill>
                <a:latin typeface="+mj-lt"/>
              </a:rPr>
              <a:t>? </a:t>
            </a:r>
          </a:p>
          <a:p>
            <a:pPr marL="457200" lvl="1" indent="0">
              <a:buNone/>
            </a:pPr>
            <a:r>
              <a:rPr lang="nl-BE" sz="1600" b="1" i="1" dirty="0">
                <a:solidFill>
                  <a:srgbClr val="BEBBBB"/>
                </a:solidFill>
                <a:latin typeface="+mj-lt"/>
              </a:rPr>
              <a:t>Welke nieuwe mogelijkheden liggen er door de ET voor mij of mijn onderneming open?</a:t>
            </a:r>
            <a:endParaRPr lang="nl-BE" sz="2000" b="1" dirty="0">
              <a:solidFill>
                <a:srgbClr val="349EB6"/>
              </a:solidFill>
              <a:latin typeface="+mj-lt"/>
            </a:endParaRPr>
          </a:p>
          <a:p>
            <a:pPr marL="457200" lvl="1" indent="0">
              <a:buClr>
                <a:srgbClr val="349EB6"/>
              </a:buClr>
              <a:buNone/>
            </a:pPr>
            <a:endParaRPr lang="nl-BE" sz="2000" b="1" dirty="0">
              <a:solidFill>
                <a:srgbClr val="349EB6"/>
              </a:solidFill>
              <a:latin typeface="Verdana"/>
            </a:endParaRPr>
          </a:p>
          <a:p>
            <a:pPr marL="457200" lvl="1" indent="0">
              <a:buClr>
                <a:srgbClr val="349EB6"/>
              </a:buClr>
              <a:buNone/>
            </a:pPr>
            <a:r>
              <a:rPr lang="nl-BE" sz="2000" b="1" dirty="0">
                <a:solidFill>
                  <a:srgbClr val="349EB6"/>
                </a:solidFill>
                <a:latin typeface="Verdana"/>
              </a:rPr>
              <a:t>THREATS</a:t>
            </a:r>
          </a:p>
          <a:p>
            <a:pPr marL="457200" lvl="1" indent="0">
              <a:buClr>
                <a:srgbClr val="349EB6"/>
              </a:buClr>
              <a:buNone/>
            </a:pPr>
            <a:r>
              <a:rPr lang="nl-BE" sz="1600" b="1" i="1" dirty="0">
                <a:solidFill>
                  <a:srgbClr val="BEBBBB"/>
                </a:solidFill>
                <a:latin typeface="Verdana"/>
              </a:rPr>
              <a:t>Welke risico’s en valkuilen voorzie ik voor mezelf als professional of voor mijn onderneming binnen de ET?</a:t>
            </a:r>
          </a:p>
          <a:p>
            <a:pPr marL="457200" lvl="1" indent="0">
              <a:buClr>
                <a:srgbClr val="349EB6"/>
              </a:buClr>
              <a:buNone/>
            </a:pPr>
            <a:r>
              <a:rPr lang="nl-BE" sz="1600" b="1" i="1" dirty="0">
                <a:solidFill>
                  <a:srgbClr val="BEBBBB"/>
                </a:solidFill>
                <a:latin typeface="Verdana"/>
              </a:rPr>
              <a:t>Over welke evoluties binnen de ET maak ik me zorgen?</a:t>
            </a:r>
            <a:endParaRPr lang="nl-BE" sz="2000" b="1" dirty="0">
              <a:solidFill>
                <a:srgbClr val="349EB6"/>
              </a:solidFill>
              <a:latin typeface="Verdana"/>
            </a:endParaRPr>
          </a:p>
          <a:p>
            <a:pPr marL="457200" lvl="1" indent="0">
              <a:buNone/>
            </a:pPr>
            <a:endParaRPr lang="nl-BE" sz="2000" b="1" dirty="0">
              <a:solidFill>
                <a:srgbClr val="349EB6"/>
              </a:solidFill>
              <a:latin typeface="+mj-lt"/>
            </a:endParaRPr>
          </a:p>
          <a:p>
            <a:pPr marL="457200" lvl="1" indent="0">
              <a:buNone/>
            </a:pPr>
            <a:endParaRPr lang="nl-BE" sz="1600" b="1" i="1" dirty="0">
              <a:solidFill>
                <a:srgbClr val="BEBBBB"/>
              </a:solidFill>
              <a:latin typeface="+mj-lt"/>
            </a:endParaRPr>
          </a:p>
        </p:txBody>
      </p:sp>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2947786"/>
            <a:ext cx="2943352" cy="840230"/>
          </a:xfrm>
        </p:spPr>
        <p:txBody>
          <a:bodyPr/>
          <a:lstStyle/>
          <a:p>
            <a:r>
              <a:rPr lang="nl-BE" dirty="0"/>
              <a:t>Wat betekent de energietransitie voor…?</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pPr algn="ctr"/>
            <a:endParaRPr lang="nl-BE" sz="1800" b="1" dirty="0">
              <a:solidFill>
                <a:schemeClr val="bg1"/>
              </a:solidFill>
              <a:latin typeface="+mj-lt"/>
            </a:endParaRPr>
          </a:p>
          <a:p>
            <a:pPr algn="ctr"/>
            <a:r>
              <a:rPr lang="nl-BE" sz="1800" b="1" dirty="0">
                <a:solidFill>
                  <a:schemeClr val="bg1"/>
                </a:solidFill>
                <a:latin typeface="+mj-lt"/>
              </a:rPr>
              <a:t>MEZELF</a:t>
            </a:r>
            <a:r>
              <a:rPr lang="nl-BE" sz="2400" b="1" dirty="0">
                <a:solidFill>
                  <a:schemeClr val="bg1"/>
                </a:solidFill>
                <a:latin typeface="+mj-lt"/>
              </a:rPr>
              <a:t> </a:t>
            </a:r>
            <a:r>
              <a:rPr lang="nl-BE" dirty="0"/>
              <a:t> </a:t>
            </a:r>
          </a:p>
          <a:p>
            <a:endParaRPr lang="nl-BE" dirty="0"/>
          </a:p>
        </p:txBody>
      </p:sp>
    </p:spTree>
    <p:extLst>
      <p:ext uri="{BB962C8B-B14F-4D97-AF65-F5344CB8AC3E}">
        <p14:creationId xmlns:p14="http://schemas.microsoft.com/office/powerpoint/2010/main" val="169158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xEl>
                                              <p:pRg st="2" end="2"/>
                                            </p:txEl>
                                          </p:spTgt>
                                        </p:tgtEl>
                                        <p:attrNameLst>
                                          <p:attrName>style.visibility</p:attrName>
                                        </p:attrNameLst>
                                      </p:cBhvr>
                                      <p:to>
                                        <p:strVal val="visible"/>
                                      </p:to>
                                    </p:set>
                                    <p:animEffect transition="in" filter="fade">
                                      <p:cBhvr>
                                        <p:cTn id="12" dur="500"/>
                                        <p:tgtEl>
                                          <p:spTgt spid="1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7">
                                            <p:txEl>
                                              <p:pRg st="5" end="5"/>
                                            </p:txEl>
                                          </p:spTgt>
                                        </p:tgtEl>
                                        <p:attrNameLst>
                                          <p:attrName>style.visibility</p:attrName>
                                        </p:attrNameLst>
                                      </p:cBhvr>
                                      <p:to>
                                        <p:strVal val="visible"/>
                                      </p:to>
                                    </p:set>
                                    <p:animEffect transition="in" filter="fade">
                                      <p:cBhvr>
                                        <p:cTn id="15" dur="500"/>
                                        <p:tgtEl>
                                          <p:spTgt spid="17">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xEl>
                                              <p:pRg st="6" end="6"/>
                                            </p:txEl>
                                          </p:spTgt>
                                        </p:tgtEl>
                                        <p:attrNameLst>
                                          <p:attrName>style.visibility</p:attrName>
                                        </p:attrNameLst>
                                      </p:cBhvr>
                                      <p:to>
                                        <p:strVal val="visible"/>
                                      </p:to>
                                    </p:set>
                                    <p:animEffect transition="in" filter="fade">
                                      <p:cBhvr>
                                        <p:cTn id="18" dur="500"/>
                                        <p:tgtEl>
                                          <p:spTgt spid="17">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xEl>
                                              <p:pRg st="7" end="7"/>
                                            </p:txEl>
                                          </p:spTgt>
                                        </p:tgtEl>
                                        <p:attrNameLst>
                                          <p:attrName>style.visibility</p:attrName>
                                        </p:attrNameLst>
                                      </p:cBhvr>
                                      <p:to>
                                        <p:strVal val="visible"/>
                                      </p:to>
                                    </p:set>
                                    <p:animEffect transition="in" filter="fade">
                                      <p:cBhvr>
                                        <p:cTn id="21" dur="500"/>
                                        <p:tgtEl>
                                          <p:spTgt spid="17">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xEl>
                                              <p:pRg st="9" end="9"/>
                                            </p:txEl>
                                          </p:spTgt>
                                        </p:tgtEl>
                                        <p:attrNameLst>
                                          <p:attrName>style.visibility</p:attrName>
                                        </p:attrNameLst>
                                      </p:cBhvr>
                                      <p:to>
                                        <p:strVal val="visible"/>
                                      </p:to>
                                    </p:set>
                                    <p:animEffect transition="in" filter="fade">
                                      <p:cBhvr>
                                        <p:cTn id="24" dur="500"/>
                                        <p:tgtEl>
                                          <p:spTgt spid="17">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7">
                                            <p:txEl>
                                              <p:pRg st="10" end="10"/>
                                            </p:txEl>
                                          </p:spTgt>
                                        </p:tgtEl>
                                        <p:attrNameLst>
                                          <p:attrName>style.visibility</p:attrName>
                                        </p:attrNameLst>
                                      </p:cBhvr>
                                      <p:to>
                                        <p:strVal val="visible"/>
                                      </p:to>
                                    </p:set>
                                    <p:animEffect transition="in" filter="fade">
                                      <p:cBhvr>
                                        <p:cTn id="27" dur="500"/>
                                        <p:tgtEl>
                                          <p:spTgt spid="17">
                                            <p:txEl>
                                              <p:pRg st="10" end="1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xEl>
                                              <p:pRg st="11" end="11"/>
                                            </p:txEl>
                                          </p:spTgt>
                                        </p:tgtEl>
                                        <p:attrNameLst>
                                          <p:attrName>style.visibility</p:attrName>
                                        </p:attrNameLst>
                                      </p:cBhvr>
                                      <p:to>
                                        <p:strVal val="visible"/>
                                      </p:to>
                                    </p:set>
                                    <p:animEffect transition="in" filter="fade">
                                      <p:cBhvr>
                                        <p:cTn id="30" dur="500"/>
                                        <p:tgtEl>
                                          <p:spTgt spid="17">
                                            <p:txEl>
                                              <p:pRg st="11" end="11"/>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xEl>
                                              <p:pRg st="13" end="13"/>
                                            </p:txEl>
                                          </p:spTgt>
                                        </p:tgtEl>
                                        <p:attrNameLst>
                                          <p:attrName>style.visibility</p:attrName>
                                        </p:attrNameLst>
                                      </p:cBhvr>
                                      <p:to>
                                        <p:strVal val="visible"/>
                                      </p:to>
                                    </p:set>
                                    <p:animEffect transition="in" filter="fade">
                                      <p:cBhvr>
                                        <p:cTn id="33" dur="500"/>
                                        <p:tgtEl>
                                          <p:spTgt spid="17">
                                            <p:txEl>
                                              <p:pRg st="13" end="13"/>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7">
                                            <p:txEl>
                                              <p:pRg st="14" end="14"/>
                                            </p:txEl>
                                          </p:spTgt>
                                        </p:tgtEl>
                                        <p:attrNameLst>
                                          <p:attrName>style.visibility</p:attrName>
                                        </p:attrNameLst>
                                      </p:cBhvr>
                                      <p:to>
                                        <p:strVal val="visible"/>
                                      </p:to>
                                    </p:set>
                                    <p:animEffect transition="in" filter="fade">
                                      <p:cBhvr>
                                        <p:cTn id="36" dur="500"/>
                                        <p:tgtEl>
                                          <p:spTgt spid="17">
                                            <p:txEl>
                                              <p:pRg st="14" end="14"/>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17">
                                            <p:txEl>
                                              <p:pRg st="15" end="15"/>
                                            </p:txEl>
                                          </p:spTgt>
                                        </p:tgtEl>
                                        <p:attrNameLst>
                                          <p:attrName>style.visibility</p:attrName>
                                        </p:attrNameLst>
                                      </p:cBhvr>
                                      <p:to>
                                        <p:strVal val="visible"/>
                                      </p:to>
                                    </p:set>
                                    <p:animEffect transition="in" filter="fade">
                                      <p:cBhvr>
                                        <p:cTn id="39" dur="500"/>
                                        <p:tgtEl>
                                          <p:spTgt spid="1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inhoud 16">
            <a:extLst>
              <a:ext uri="{FF2B5EF4-FFF2-40B4-BE49-F238E27FC236}">
                <a16:creationId xmlns:a16="http://schemas.microsoft.com/office/drawing/2014/main" id="{ECA6CB38-020B-65E9-1C8B-A8ADF318211D}"/>
              </a:ext>
            </a:extLst>
          </p:cNvPr>
          <p:cNvSpPr>
            <a:spLocks noGrp="1"/>
          </p:cNvSpPr>
          <p:nvPr>
            <p:ph idx="13"/>
          </p:nvPr>
        </p:nvSpPr>
        <p:spPr>
          <a:xfrm>
            <a:off x="4329862" y="1661160"/>
            <a:ext cx="7498081" cy="4968239"/>
          </a:xfrm>
        </p:spPr>
        <p:txBody>
          <a:bodyPr/>
          <a:lstStyle/>
          <a:p>
            <a:pPr marL="457200" lvl="1" indent="0">
              <a:buNone/>
            </a:pPr>
            <a:r>
              <a:rPr lang="nl-BE" sz="2000" b="1" dirty="0">
                <a:solidFill>
                  <a:schemeClr val="tx1"/>
                </a:solidFill>
                <a:latin typeface="+mj-lt"/>
              </a:rPr>
              <a:t>4 first steps</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STERKTES INZETTEN</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WERKPUNTEN WEGWERKEN</a:t>
            </a:r>
          </a:p>
          <a:p>
            <a:pPr marL="457200" lvl="1" indent="0">
              <a:buNone/>
            </a:pPr>
            <a:endParaRPr lang="nl-BE" sz="2000" b="1" dirty="0">
              <a:solidFill>
                <a:srgbClr val="349EB6"/>
              </a:solidFill>
              <a:latin typeface="+mj-lt"/>
            </a:endParaRPr>
          </a:p>
          <a:p>
            <a:pPr marL="457200" lvl="1" indent="0">
              <a:buNone/>
            </a:pPr>
            <a:r>
              <a:rPr lang="nl-BE" sz="2000" b="1" dirty="0">
                <a:solidFill>
                  <a:srgbClr val="349EB6"/>
                </a:solidFill>
                <a:latin typeface="+mj-lt"/>
              </a:rPr>
              <a:t>KANS BENUTTEN</a:t>
            </a:r>
          </a:p>
          <a:p>
            <a:pPr marL="457200" lvl="1" indent="0">
              <a:buClr>
                <a:srgbClr val="349EB6"/>
              </a:buClr>
              <a:buNone/>
            </a:pPr>
            <a:endParaRPr lang="nl-BE" sz="2000" b="1" dirty="0">
              <a:solidFill>
                <a:srgbClr val="349EB6"/>
              </a:solidFill>
              <a:latin typeface="Verdana"/>
            </a:endParaRPr>
          </a:p>
          <a:p>
            <a:pPr marL="457200" lvl="1" indent="0">
              <a:buClr>
                <a:srgbClr val="349EB6"/>
              </a:buClr>
              <a:buNone/>
            </a:pPr>
            <a:r>
              <a:rPr lang="nl-BE" sz="2000" b="1" dirty="0">
                <a:solidFill>
                  <a:srgbClr val="349EB6"/>
                </a:solidFill>
                <a:latin typeface="Verdana"/>
              </a:rPr>
              <a:t>RISICO’S WEGWERKEN</a:t>
            </a:r>
          </a:p>
          <a:p>
            <a:pPr marL="457200" lvl="1" indent="0">
              <a:buNone/>
            </a:pPr>
            <a:endParaRPr lang="nl-BE" sz="2000" b="1" dirty="0">
              <a:solidFill>
                <a:srgbClr val="349EB6"/>
              </a:solidFill>
              <a:latin typeface="+mj-lt"/>
            </a:endParaRPr>
          </a:p>
          <a:p>
            <a:pPr marL="457200" lvl="1" indent="0">
              <a:buNone/>
            </a:pPr>
            <a:endParaRPr lang="nl-BE" sz="1600" b="1" i="1" dirty="0">
              <a:solidFill>
                <a:srgbClr val="BEBBBB"/>
              </a:solidFill>
              <a:latin typeface="+mj-lt"/>
            </a:endParaRPr>
          </a:p>
        </p:txBody>
      </p:sp>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2947786"/>
            <a:ext cx="2943352" cy="840230"/>
          </a:xfrm>
        </p:spPr>
        <p:txBody>
          <a:bodyPr/>
          <a:lstStyle/>
          <a:p>
            <a:r>
              <a:rPr lang="nl-BE" dirty="0"/>
              <a:t>Wat betekent de energietransitie voor…?</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pPr algn="ctr"/>
            <a:endParaRPr lang="nl-BE" sz="1800" b="1" dirty="0">
              <a:solidFill>
                <a:schemeClr val="bg1"/>
              </a:solidFill>
              <a:latin typeface="+mj-lt"/>
            </a:endParaRPr>
          </a:p>
          <a:p>
            <a:pPr algn="ctr"/>
            <a:r>
              <a:rPr lang="nl-BE" sz="1800" b="1" dirty="0">
                <a:solidFill>
                  <a:schemeClr val="bg1"/>
                </a:solidFill>
                <a:latin typeface="+mj-lt"/>
              </a:rPr>
              <a:t>MEZELF</a:t>
            </a:r>
            <a:r>
              <a:rPr lang="nl-BE" sz="2400" b="1" dirty="0">
                <a:solidFill>
                  <a:schemeClr val="bg1"/>
                </a:solidFill>
                <a:latin typeface="+mj-lt"/>
              </a:rPr>
              <a:t> </a:t>
            </a:r>
            <a:r>
              <a:rPr lang="nl-BE" dirty="0"/>
              <a:t> </a:t>
            </a:r>
          </a:p>
          <a:p>
            <a:endParaRPr lang="nl-BE" dirty="0"/>
          </a:p>
        </p:txBody>
      </p:sp>
    </p:spTree>
    <p:extLst>
      <p:ext uri="{BB962C8B-B14F-4D97-AF65-F5344CB8AC3E}">
        <p14:creationId xmlns:p14="http://schemas.microsoft.com/office/powerpoint/2010/main" val="3124188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2" end="2"/>
                                            </p:txEl>
                                          </p:spTgt>
                                        </p:tgtEl>
                                        <p:attrNameLst>
                                          <p:attrName>style.visibility</p:attrName>
                                        </p:attrNameLst>
                                      </p:cBhvr>
                                      <p:to>
                                        <p:strVal val="visible"/>
                                      </p:to>
                                    </p:set>
                                    <p:animEffect transition="in" filter="fade">
                                      <p:cBhvr>
                                        <p:cTn id="7" dur="500"/>
                                        <p:tgtEl>
                                          <p:spTgt spid="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fade">
                                      <p:cBhvr>
                                        <p:cTn id="12" dur="500"/>
                                        <p:tgtEl>
                                          <p:spTgt spid="17">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7">
                                            <p:txEl>
                                              <p:pRg st="4" end="4"/>
                                            </p:txEl>
                                          </p:spTgt>
                                        </p:tgtEl>
                                        <p:attrNameLst>
                                          <p:attrName>style.visibility</p:attrName>
                                        </p:attrNameLst>
                                      </p:cBhvr>
                                      <p:to>
                                        <p:strVal val="visible"/>
                                      </p:to>
                                    </p:set>
                                    <p:animEffect transition="in" filter="fade">
                                      <p:cBhvr>
                                        <p:cTn id="15" dur="500"/>
                                        <p:tgtEl>
                                          <p:spTgt spid="17">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xEl>
                                              <p:pRg st="6" end="6"/>
                                            </p:txEl>
                                          </p:spTgt>
                                        </p:tgtEl>
                                        <p:attrNameLst>
                                          <p:attrName>style.visibility</p:attrName>
                                        </p:attrNameLst>
                                      </p:cBhvr>
                                      <p:to>
                                        <p:strVal val="visible"/>
                                      </p:to>
                                    </p:set>
                                    <p:animEffect transition="in" filter="fade">
                                      <p:cBhvr>
                                        <p:cTn id="18" dur="500"/>
                                        <p:tgtEl>
                                          <p:spTgt spid="17">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xEl>
                                              <p:pRg st="8" end="8"/>
                                            </p:txEl>
                                          </p:spTgt>
                                        </p:tgtEl>
                                        <p:attrNameLst>
                                          <p:attrName>style.visibility</p:attrName>
                                        </p:attrNameLst>
                                      </p:cBhvr>
                                      <p:to>
                                        <p:strVal val="visible"/>
                                      </p:to>
                                    </p:set>
                                    <p:animEffect transition="in" filter="fade">
                                      <p:cBhvr>
                                        <p:cTn id="21" dur="500"/>
                                        <p:tgtEl>
                                          <p:spTgt spid="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inhoud 16">
            <a:extLst>
              <a:ext uri="{FF2B5EF4-FFF2-40B4-BE49-F238E27FC236}">
                <a16:creationId xmlns:a16="http://schemas.microsoft.com/office/drawing/2014/main" id="{ECA6CB38-020B-65E9-1C8B-A8ADF318211D}"/>
              </a:ext>
            </a:extLst>
          </p:cNvPr>
          <p:cNvSpPr>
            <a:spLocks noGrp="1"/>
          </p:cNvSpPr>
          <p:nvPr>
            <p:ph idx="13"/>
          </p:nvPr>
        </p:nvSpPr>
        <p:spPr>
          <a:xfrm>
            <a:off x="4206240" y="2712719"/>
            <a:ext cx="7867067" cy="3156175"/>
          </a:xfrm>
        </p:spPr>
        <p:txBody>
          <a:bodyPr/>
          <a:lstStyle/>
          <a:p>
            <a:pPr marL="457200" lvl="1" indent="0">
              <a:buNone/>
            </a:pPr>
            <a:r>
              <a:rPr lang="nl-BE" sz="2400" b="1" dirty="0">
                <a:solidFill>
                  <a:srgbClr val="349EB6"/>
                </a:solidFill>
                <a:latin typeface="+mj-lt"/>
              </a:rPr>
              <a:t>WERDEN JE LEERVRAGEN BEANTWOORD?</a:t>
            </a:r>
          </a:p>
        </p:txBody>
      </p:sp>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2702739" cy="341632"/>
          </a:xfrm>
        </p:spPr>
        <p:txBody>
          <a:bodyPr/>
          <a:lstStyle/>
          <a:p>
            <a:r>
              <a:rPr lang="nl-BE" dirty="0"/>
              <a:t>Leervragen?</a:t>
            </a:r>
          </a:p>
        </p:txBody>
      </p:sp>
    </p:spTree>
    <p:extLst>
      <p:ext uri="{BB962C8B-B14F-4D97-AF65-F5344CB8AC3E}">
        <p14:creationId xmlns:p14="http://schemas.microsoft.com/office/powerpoint/2010/main" val="16576352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3ACBA6-4E7A-3D12-BDAD-D3B9CC5E47AB}"/>
              </a:ext>
            </a:extLst>
          </p:cNvPr>
          <p:cNvSpPr>
            <a:spLocks noGrp="1"/>
          </p:cNvSpPr>
          <p:nvPr>
            <p:ph type="title"/>
          </p:nvPr>
        </p:nvSpPr>
        <p:spPr/>
        <p:txBody>
          <a:bodyPr/>
          <a:lstStyle/>
          <a:p>
            <a:r>
              <a:rPr lang="nl-BE" dirty="0"/>
              <a:t>BEDANKT VOOR JE DEELNAME.</a:t>
            </a:r>
          </a:p>
        </p:txBody>
      </p:sp>
    </p:spTree>
    <p:extLst>
      <p:ext uri="{BB962C8B-B14F-4D97-AF65-F5344CB8AC3E}">
        <p14:creationId xmlns:p14="http://schemas.microsoft.com/office/powerpoint/2010/main" val="38164798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B43AF5-F714-6EE6-A5F4-71DBF40B40C0}"/>
              </a:ext>
            </a:extLst>
          </p:cNvPr>
          <p:cNvSpPr>
            <a:spLocks noGrp="1"/>
          </p:cNvSpPr>
          <p:nvPr>
            <p:ph type="title"/>
          </p:nvPr>
        </p:nvSpPr>
        <p:spPr>
          <a:xfrm>
            <a:off x="1156074" y="2020047"/>
            <a:ext cx="9754733" cy="1927457"/>
          </a:xfrm>
        </p:spPr>
        <p:txBody>
          <a:bodyPr>
            <a:normAutofit/>
          </a:bodyPr>
          <a:lstStyle/>
          <a:p>
            <a:r>
              <a:rPr lang="la-Latn" sz="2000" b="0" i="1" cap="none"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Dit artefact valt onder de european union public license (EUPL) en dient gedistribueerd te worden onder de meest recente versie van de EUPL. Meer informatie hierover is beschikbaar op </a:t>
            </a:r>
            <a:r>
              <a:rPr lang="la-Latn" sz="2000" b="0" i="1" u="sng" cap="none" dirty="0">
                <a:solidFill>
                  <a:srgbClr val="0070C0"/>
                </a:solidFill>
                <a:effectLst/>
                <a:latin typeface="Calibri Light" panose="020F0302020204030204" pitchFamily="34" charset="0"/>
                <a:ea typeface="Calibri Light" panose="020F0302020204030204" pitchFamily="34" charset="0"/>
                <a:cs typeface="Times New Roman" panose="02020603050405020304" pitchFamily="18" charset="0"/>
                <a:hlinkClick r:id="rId2"/>
              </a:rPr>
              <a:t>EUPL | joinup (europa.Eu)</a:t>
            </a:r>
            <a:r>
              <a:rPr lang="la-Latn" sz="2000" b="0" i="1" cap="none"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t>.</a:t>
            </a:r>
            <a:br>
              <a:rPr lang="nl-BE" sz="2000" b="0" cap="none" dirty="0">
                <a:solidFill>
                  <a:srgbClr val="2D3534"/>
                </a:solidFill>
                <a:effectLst/>
                <a:latin typeface="Calibri Light" panose="020F0302020204030204" pitchFamily="34" charset="0"/>
                <a:ea typeface="Calibri Light" panose="020F0302020204030204" pitchFamily="34" charset="0"/>
                <a:cs typeface="Times New Roman" panose="02020603050405020304" pitchFamily="18" charset="0"/>
              </a:rPr>
            </a:br>
            <a:endParaRPr lang="nl-BE" sz="3600" b="0" cap="none" dirty="0"/>
          </a:p>
        </p:txBody>
      </p:sp>
      <p:sp>
        <p:nvSpPr>
          <p:cNvPr id="3" name="Ondertitel 2">
            <a:extLst>
              <a:ext uri="{FF2B5EF4-FFF2-40B4-BE49-F238E27FC236}">
                <a16:creationId xmlns:a16="http://schemas.microsoft.com/office/drawing/2014/main" id="{66199552-9A9D-DFB7-B0E0-A212BB14A7FB}"/>
              </a:ext>
            </a:extLst>
          </p:cNvPr>
          <p:cNvSpPr>
            <a:spLocks noGrp="1"/>
          </p:cNvSpPr>
          <p:nvPr>
            <p:ph type="subTitle" idx="1"/>
          </p:nvPr>
        </p:nvSpPr>
        <p:spPr/>
        <p:txBody>
          <a:bodyPr/>
          <a:lstStyle/>
          <a:p>
            <a:endParaRPr lang="nl-BE"/>
          </a:p>
        </p:txBody>
      </p:sp>
    </p:spTree>
    <p:extLst>
      <p:ext uri="{BB962C8B-B14F-4D97-AF65-F5344CB8AC3E}">
        <p14:creationId xmlns:p14="http://schemas.microsoft.com/office/powerpoint/2010/main" val="1775598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7DE4AF5D-DD32-7BF8-708C-FD7B8066273C}"/>
              </a:ext>
            </a:extLst>
          </p:cNvPr>
          <p:cNvSpPr>
            <a:spLocks noGrp="1"/>
          </p:cNvSpPr>
          <p:nvPr>
            <p:ph type="sldNum" sz="quarter" idx="10"/>
          </p:nvPr>
        </p:nvSpPr>
        <p:spPr/>
        <p:txBody>
          <a:bodyPr/>
          <a:lstStyle/>
          <a:p>
            <a:fld id="{99B07E35-A695-46E2-BA3F-DB38E1F5DA38}" type="slidenum">
              <a:rPr lang="nl-BE" smtClean="0"/>
              <a:pPr/>
              <a:t>3</a:t>
            </a:fld>
            <a:endParaRPr lang="nl-BE"/>
          </a:p>
        </p:txBody>
      </p:sp>
      <p:sp>
        <p:nvSpPr>
          <p:cNvPr id="3" name="Tijdelijke aanduiding voor datum 2">
            <a:extLst>
              <a:ext uri="{FF2B5EF4-FFF2-40B4-BE49-F238E27FC236}">
                <a16:creationId xmlns:a16="http://schemas.microsoft.com/office/drawing/2014/main" id="{6DCC7FC4-8F65-E562-DB23-E6C32F17E66A}"/>
              </a:ext>
            </a:extLst>
          </p:cNvPr>
          <p:cNvSpPr>
            <a:spLocks noGrp="1"/>
          </p:cNvSpPr>
          <p:nvPr>
            <p:ph type="dt" sz="half" idx="11"/>
          </p:nvPr>
        </p:nvSpPr>
        <p:spPr/>
        <p:txBody>
          <a:bodyPr/>
          <a:lstStyle/>
          <a:p>
            <a:fld id="{84E7BD26-33B7-40D2-BBCD-CE71D2F71170}" type="datetime3">
              <a:rPr lang="nl-BE" smtClean="0"/>
              <a:pPr/>
              <a:t>26.01.24</a:t>
            </a:fld>
            <a:endParaRPr lang="nl-BE"/>
          </a:p>
        </p:txBody>
      </p:sp>
      <p:sp>
        <p:nvSpPr>
          <p:cNvPr id="4" name="Tijdelijke aanduiding voor voettekst 3">
            <a:extLst>
              <a:ext uri="{FF2B5EF4-FFF2-40B4-BE49-F238E27FC236}">
                <a16:creationId xmlns:a16="http://schemas.microsoft.com/office/drawing/2014/main" id="{51C6426B-F036-F758-7A5F-FA483CC6367F}"/>
              </a:ext>
            </a:extLst>
          </p:cNvPr>
          <p:cNvSpPr>
            <a:spLocks noGrp="1"/>
          </p:cNvSpPr>
          <p:nvPr>
            <p:ph type="ftr" sz="quarter" idx="12"/>
          </p:nvPr>
        </p:nvSpPr>
        <p:spPr/>
        <p:txBody>
          <a:bodyPr/>
          <a:lstStyle/>
          <a:p>
            <a:r>
              <a:rPr lang="nl-NL" b="0"/>
              <a:t>|</a:t>
            </a:r>
            <a:r>
              <a:rPr lang="nl-NL"/>
              <a:t> EDURGY</a:t>
            </a:r>
            <a:endParaRPr lang="nl-BE"/>
          </a:p>
        </p:txBody>
      </p:sp>
      <p:sp>
        <p:nvSpPr>
          <p:cNvPr id="5" name="Titel 4">
            <a:extLst>
              <a:ext uri="{FF2B5EF4-FFF2-40B4-BE49-F238E27FC236}">
                <a16:creationId xmlns:a16="http://schemas.microsoft.com/office/drawing/2014/main" id="{F9617AD8-ABA0-FAA6-97D8-53D6741DE53B}"/>
              </a:ext>
            </a:extLst>
          </p:cNvPr>
          <p:cNvSpPr>
            <a:spLocks noGrp="1"/>
          </p:cNvSpPr>
          <p:nvPr>
            <p:ph type="title"/>
          </p:nvPr>
        </p:nvSpPr>
        <p:spPr/>
        <p:txBody>
          <a:bodyPr/>
          <a:lstStyle/>
          <a:p>
            <a:r>
              <a:rPr lang="nl-BE" dirty="0"/>
              <a:t>leerdoelen</a:t>
            </a:r>
          </a:p>
        </p:txBody>
      </p:sp>
      <p:sp>
        <p:nvSpPr>
          <p:cNvPr id="7" name="Ondertitel 6">
            <a:extLst>
              <a:ext uri="{FF2B5EF4-FFF2-40B4-BE49-F238E27FC236}">
                <a16:creationId xmlns:a16="http://schemas.microsoft.com/office/drawing/2014/main" id="{65791EA5-69A4-1B0B-3E7A-A4EEE46DB621}"/>
              </a:ext>
            </a:extLst>
          </p:cNvPr>
          <p:cNvSpPr>
            <a:spLocks noGrp="1"/>
          </p:cNvSpPr>
          <p:nvPr>
            <p:ph type="subTitle" idx="1"/>
          </p:nvPr>
        </p:nvSpPr>
        <p:spPr/>
        <p:txBody>
          <a:bodyPr/>
          <a:lstStyle/>
          <a:p>
            <a:r>
              <a:rPr lang="nl-BE" dirty="0"/>
              <a:t>De leerdoelen omschrijven wat de lerende op het einde van deze workshop zou moeten kunnen en/of kennen.</a:t>
            </a:r>
          </a:p>
        </p:txBody>
      </p:sp>
      <p:sp>
        <p:nvSpPr>
          <p:cNvPr id="9" name="Tijdelijke aanduiding voor inhoud 8">
            <a:extLst>
              <a:ext uri="{FF2B5EF4-FFF2-40B4-BE49-F238E27FC236}">
                <a16:creationId xmlns:a16="http://schemas.microsoft.com/office/drawing/2014/main" id="{A5C9C41B-C213-3F53-7F52-E7C94294EFA5}"/>
              </a:ext>
            </a:extLst>
          </p:cNvPr>
          <p:cNvSpPr>
            <a:spLocks noGrp="1"/>
          </p:cNvSpPr>
          <p:nvPr>
            <p:ph idx="13"/>
          </p:nvPr>
        </p:nvSpPr>
        <p:spPr/>
        <p:txBody>
          <a:bodyPr/>
          <a:lstStyle/>
          <a:p>
            <a:endParaRPr lang="nl-BE" sz="2000" b="1" kern="0" dirty="0">
              <a:effectLst/>
              <a:latin typeface="Calibri Light" panose="020F0302020204030204" pitchFamily="34" charset="0"/>
              <a:ea typeface="Calibri" panose="020F0502020204030204" pitchFamily="34" charset="0"/>
            </a:endParaRPr>
          </a:p>
          <a:p>
            <a:pPr marL="0" indent="0">
              <a:buNone/>
            </a:pPr>
            <a:r>
              <a:rPr lang="nl-BE" sz="2000" kern="0" dirty="0">
                <a:latin typeface="Calibri Light" panose="020F0302020204030204" pitchFamily="34" charset="0"/>
                <a:ea typeface="Calibri" panose="020F0502020204030204" pitchFamily="34" charset="0"/>
              </a:rPr>
              <a:t>De lerende kan…</a:t>
            </a:r>
          </a:p>
          <a:p>
            <a:r>
              <a:rPr lang="nl-BE" sz="2000" kern="0" dirty="0">
                <a:effectLst/>
                <a:latin typeface="Calibri Light" panose="020F0302020204030204" pitchFamily="34" charset="0"/>
                <a:ea typeface="Calibri" panose="020F0502020204030204" pitchFamily="34" charset="0"/>
              </a:rPr>
              <a:t>… de urgentie van de energietransitie verantwoorden en concrete ambities in eigen woorden uitleggen.</a:t>
            </a:r>
          </a:p>
          <a:p>
            <a:r>
              <a:rPr lang="nl-NL" sz="2000" dirty="0"/>
              <a:t>… de impact van de energietransitie binnen de eigen en andere beroepscontexten illustreren en de uitdagingen en daaraan gekoppelde competentienoden benoemen.</a:t>
            </a:r>
          </a:p>
          <a:p>
            <a:r>
              <a:rPr lang="nl-NL" sz="2000" dirty="0"/>
              <a:t>… voor zichzelf een aanpak uitwerken om de uitdagingen </a:t>
            </a:r>
            <a:r>
              <a:rPr lang="nl-NL" sz="2000" dirty="0" err="1"/>
              <a:t>i.h.k.v</a:t>
            </a:r>
            <a:r>
              <a:rPr lang="nl-NL" sz="2000" dirty="0"/>
              <a:t>. de energietransitie het hoofd te bieden. </a:t>
            </a:r>
          </a:p>
        </p:txBody>
      </p:sp>
    </p:spTree>
    <p:extLst>
      <p:ext uri="{BB962C8B-B14F-4D97-AF65-F5344CB8AC3E}">
        <p14:creationId xmlns:p14="http://schemas.microsoft.com/office/powerpoint/2010/main" val="1720916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7DE4AF5D-DD32-7BF8-708C-FD7B8066273C}"/>
              </a:ext>
            </a:extLst>
          </p:cNvPr>
          <p:cNvSpPr>
            <a:spLocks noGrp="1"/>
          </p:cNvSpPr>
          <p:nvPr>
            <p:ph type="sldNum" sz="quarter" idx="10"/>
          </p:nvPr>
        </p:nvSpPr>
        <p:spPr/>
        <p:txBody>
          <a:bodyPr/>
          <a:lstStyle/>
          <a:p>
            <a:fld id="{99B07E35-A695-46E2-BA3F-DB38E1F5DA38}" type="slidenum">
              <a:rPr lang="nl-BE" smtClean="0"/>
              <a:pPr/>
              <a:t>4</a:t>
            </a:fld>
            <a:endParaRPr lang="nl-BE"/>
          </a:p>
        </p:txBody>
      </p:sp>
      <p:sp>
        <p:nvSpPr>
          <p:cNvPr id="3" name="Tijdelijke aanduiding voor datum 2">
            <a:extLst>
              <a:ext uri="{FF2B5EF4-FFF2-40B4-BE49-F238E27FC236}">
                <a16:creationId xmlns:a16="http://schemas.microsoft.com/office/drawing/2014/main" id="{6DCC7FC4-8F65-E562-DB23-E6C32F17E66A}"/>
              </a:ext>
            </a:extLst>
          </p:cNvPr>
          <p:cNvSpPr>
            <a:spLocks noGrp="1"/>
          </p:cNvSpPr>
          <p:nvPr>
            <p:ph type="dt" sz="half" idx="11"/>
          </p:nvPr>
        </p:nvSpPr>
        <p:spPr/>
        <p:txBody>
          <a:bodyPr/>
          <a:lstStyle/>
          <a:p>
            <a:fld id="{84E7BD26-33B7-40D2-BBCD-CE71D2F71170}" type="datetime3">
              <a:rPr lang="nl-BE" smtClean="0"/>
              <a:pPr/>
              <a:t>26.01.24</a:t>
            </a:fld>
            <a:endParaRPr lang="nl-BE"/>
          </a:p>
        </p:txBody>
      </p:sp>
      <p:sp>
        <p:nvSpPr>
          <p:cNvPr id="4" name="Tijdelijke aanduiding voor voettekst 3">
            <a:extLst>
              <a:ext uri="{FF2B5EF4-FFF2-40B4-BE49-F238E27FC236}">
                <a16:creationId xmlns:a16="http://schemas.microsoft.com/office/drawing/2014/main" id="{51C6426B-F036-F758-7A5F-FA483CC6367F}"/>
              </a:ext>
            </a:extLst>
          </p:cNvPr>
          <p:cNvSpPr>
            <a:spLocks noGrp="1"/>
          </p:cNvSpPr>
          <p:nvPr>
            <p:ph type="ftr" sz="quarter" idx="12"/>
          </p:nvPr>
        </p:nvSpPr>
        <p:spPr/>
        <p:txBody>
          <a:bodyPr/>
          <a:lstStyle/>
          <a:p>
            <a:r>
              <a:rPr lang="nl-NL" b="0"/>
              <a:t>|</a:t>
            </a:r>
            <a:r>
              <a:rPr lang="nl-NL"/>
              <a:t> EDURGY</a:t>
            </a:r>
            <a:endParaRPr lang="nl-BE"/>
          </a:p>
        </p:txBody>
      </p:sp>
      <p:sp>
        <p:nvSpPr>
          <p:cNvPr id="5" name="Titel 4">
            <a:extLst>
              <a:ext uri="{FF2B5EF4-FFF2-40B4-BE49-F238E27FC236}">
                <a16:creationId xmlns:a16="http://schemas.microsoft.com/office/drawing/2014/main" id="{F9617AD8-ABA0-FAA6-97D8-53D6741DE53B}"/>
              </a:ext>
            </a:extLst>
          </p:cNvPr>
          <p:cNvSpPr>
            <a:spLocks noGrp="1"/>
          </p:cNvSpPr>
          <p:nvPr>
            <p:ph type="title"/>
          </p:nvPr>
        </p:nvSpPr>
        <p:spPr/>
        <p:txBody>
          <a:bodyPr/>
          <a:lstStyle/>
          <a:p>
            <a:r>
              <a:rPr lang="nl-BE" dirty="0"/>
              <a:t>Inhoud</a:t>
            </a:r>
          </a:p>
        </p:txBody>
      </p:sp>
      <p:sp>
        <p:nvSpPr>
          <p:cNvPr id="7" name="Ondertitel 6">
            <a:extLst>
              <a:ext uri="{FF2B5EF4-FFF2-40B4-BE49-F238E27FC236}">
                <a16:creationId xmlns:a16="http://schemas.microsoft.com/office/drawing/2014/main" id="{65791EA5-69A4-1B0B-3E7A-A4EEE46DB621}"/>
              </a:ext>
            </a:extLst>
          </p:cNvPr>
          <p:cNvSpPr>
            <a:spLocks noGrp="1"/>
          </p:cNvSpPr>
          <p:nvPr>
            <p:ph type="subTitle" idx="1"/>
          </p:nvPr>
        </p:nvSpPr>
        <p:spPr/>
        <p:txBody>
          <a:bodyPr/>
          <a:lstStyle/>
          <a:p>
            <a:r>
              <a:rPr lang="nl-BE" dirty="0"/>
              <a:t>De volgende onderwerpen komen tijdens het eerste deel van de workshop aan bod:</a:t>
            </a:r>
          </a:p>
        </p:txBody>
      </p:sp>
      <p:sp>
        <p:nvSpPr>
          <p:cNvPr id="9" name="Tijdelijke aanduiding voor inhoud 8">
            <a:extLst>
              <a:ext uri="{FF2B5EF4-FFF2-40B4-BE49-F238E27FC236}">
                <a16:creationId xmlns:a16="http://schemas.microsoft.com/office/drawing/2014/main" id="{A5C9C41B-C213-3F53-7F52-E7C94294EFA5}"/>
              </a:ext>
            </a:extLst>
          </p:cNvPr>
          <p:cNvSpPr>
            <a:spLocks noGrp="1"/>
          </p:cNvSpPr>
          <p:nvPr>
            <p:ph idx="13"/>
          </p:nvPr>
        </p:nvSpPr>
        <p:spPr/>
        <p:txBody>
          <a:bodyPr/>
          <a:lstStyle/>
          <a:p>
            <a:r>
              <a:rPr lang="nl-NL" sz="2000" dirty="0"/>
              <a:t>Intro: Energietransitie (zie </a:t>
            </a:r>
            <a:r>
              <a:rPr lang="nl-NL" sz="2000" dirty="0" err="1"/>
              <a:t>leerpad</a:t>
            </a:r>
            <a:r>
              <a:rPr lang="nl-NL" sz="2000" dirty="0"/>
              <a:t> 3)</a:t>
            </a:r>
          </a:p>
          <a:p>
            <a:r>
              <a:rPr lang="nl-NL" sz="2000" dirty="0"/>
              <a:t>Interviews: Wat betekent de energietransitie voor…? </a:t>
            </a:r>
          </a:p>
          <a:p>
            <a:pPr marL="742950" lvl="1" indent="-285750">
              <a:buFont typeface="Wingdings" panose="05000000000000000000" pitchFamily="2" charset="2"/>
              <a:buChar char="§"/>
            </a:pPr>
            <a:r>
              <a:rPr lang="nl-NL" sz="1800" i="1" dirty="0"/>
              <a:t>vastgoedbemiddelaars </a:t>
            </a:r>
          </a:p>
          <a:p>
            <a:pPr marL="742950" lvl="1" indent="-285750">
              <a:buFont typeface="Wingdings" panose="05000000000000000000" pitchFamily="2" charset="2"/>
              <a:buChar char="§"/>
            </a:pPr>
            <a:r>
              <a:rPr lang="nl-NL" sz="1800" i="1" dirty="0"/>
              <a:t>syndici</a:t>
            </a:r>
          </a:p>
          <a:p>
            <a:pPr marL="742950" lvl="1" indent="-285750">
              <a:buFont typeface="Wingdings" panose="05000000000000000000" pitchFamily="2" charset="2"/>
              <a:buChar char="§"/>
            </a:pPr>
            <a:r>
              <a:rPr lang="nl-NL" sz="1800" i="1" dirty="0"/>
              <a:t>installateurs </a:t>
            </a:r>
          </a:p>
          <a:p>
            <a:pPr marL="742950" lvl="1" indent="-285750">
              <a:buFont typeface="Wingdings" panose="05000000000000000000" pitchFamily="2" charset="2"/>
              <a:buChar char="§"/>
            </a:pPr>
            <a:r>
              <a:rPr lang="nl-NL" sz="1800" i="1" dirty="0"/>
              <a:t>architecten/projectontwikkelaars</a:t>
            </a:r>
          </a:p>
          <a:p>
            <a:r>
              <a:rPr lang="nl-NL" sz="2000" dirty="0"/>
              <a:t>Wat betekent de energietransitie voor mezelf?</a:t>
            </a:r>
          </a:p>
        </p:txBody>
      </p:sp>
    </p:spTree>
    <p:extLst>
      <p:ext uri="{BB962C8B-B14F-4D97-AF65-F5344CB8AC3E}">
        <p14:creationId xmlns:p14="http://schemas.microsoft.com/office/powerpoint/2010/main" val="624696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CC3E3393-A63F-1D1F-A8B6-38E52E5758DE}"/>
              </a:ext>
            </a:extLst>
          </p:cNvPr>
          <p:cNvSpPr>
            <a:spLocks noGrp="1"/>
          </p:cNvSpPr>
          <p:nvPr>
            <p:ph type="sldNum" sz="quarter" idx="10"/>
          </p:nvPr>
        </p:nvSpPr>
        <p:spPr/>
        <p:txBody>
          <a:bodyPr/>
          <a:lstStyle/>
          <a:p>
            <a:fld id="{99B07E35-A695-46E2-BA3F-DB38E1F5DA38}" type="slidenum">
              <a:rPr lang="nl-BE" smtClean="0"/>
              <a:pPr/>
              <a:t>5</a:t>
            </a:fld>
            <a:endParaRPr lang="nl-BE"/>
          </a:p>
        </p:txBody>
      </p:sp>
      <p:sp>
        <p:nvSpPr>
          <p:cNvPr id="3" name="Tijdelijke aanduiding voor datum 2">
            <a:extLst>
              <a:ext uri="{FF2B5EF4-FFF2-40B4-BE49-F238E27FC236}">
                <a16:creationId xmlns:a16="http://schemas.microsoft.com/office/drawing/2014/main" id="{616927B5-8BFB-9D1F-5151-34EBDA2B8BEA}"/>
              </a:ext>
            </a:extLst>
          </p:cNvPr>
          <p:cNvSpPr>
            <a:spLocks noGrp="1"/>
          </p:cNvSpPr>
          <p:nvPr>
            <p:ph type="dt" sz="half" idx="11"/>
          </p:nvPr>
        </p:nvSpPr>
        <p:spPr/>
        <p:txBody>
          <a:bodyPr/>
          <a:lstStyle/>
          <a:p>
            <a:fld id="{84E7BD26-33B7-40D2-BBCD-CE71D2F71170}" type="datetime3">
              <a:rPr lang="nl-BE" smtClean="0"/>
              <a:pPr/>
              <a:t>26.01.24</a:t>
            </a:fld>
            <a:endParaRPr lang="nl-BE"/>
          </a:p>
        </p:txBody>
      </p:sp>
      <p:sp>
        <p:nvSpPr>
          <p:cNvPr id="4" name="Tijdelijke aanduiding voor voettekst 3">
            <a:extLst>
              <a:ext uri="{FF2B5EF4-FFF2-40B4-BE49-F238E27FC236}">
                <a16:creationId xmlns:a16="http://schemas.microsoft.com/office/drawing/2014/main" id="{42D274D9-82EE-927A-90B8-AC75FFAD01CC}"/>
              </a:ext>
            </a:extLst>
          </p:cNvPr>
          <p:cNvSpPr>
            <a:spLocks noGrp="1"/>
          </p:cNvSpPr>
          <p:nvPr>
            <p:ph type="ftr" sz="quarter" idx="12"/>
          </p:nvPr>
        </p:nvSpPr>
        <p:spPr/>
        <p:txBody>
          <a:bodyPr/>
          <a:lstStyle/>
          <a:p>
            <a:r>
              <a:rPr lang="nl-NL" b="0"/>
              <a:t>|</a:t>
            </a:r>
            <a:r>
              <a:rPr lang="nl-NL"/>
              <a:t> EDURGY</a:t>
            </a:r>
            <a:endParaRPr lang="nl-BE"/>
          </a:p>
        </p:txBody>
      </p:sp>
      <p:sp>
        <p:nvSpPr>
          <p:cNvPr id="5" name="Titel 4">
            <a:extLst>
              <a:ext uri="{FF2B5EF4-FFF2-40B4-BE49-F238E27FC236}">
                <a16:creationId xmlns:a16="http://schemas.microsoft.com/office/drawing/2014/main" id="{D240D6DF-F103-DB70-3F86-DF6D7C52ABD3}"/>
              </a:ext>
            </a:extLst>
          </p:cNvPr>
          <p:cNvSpPr>
            <a:spLocks noGrp="1"/>
          </p:cNvSpPr>
          <p:nvPr>
            <p:ph type="title"/>
          </p:nvPr>
        </p:nvSpPr>
        <p:spPr>
          <a:xfrm>
            <a:off x="661707" y="874895"/>
            <a:ext cx="5363135" cy="686144"/>
          </a:xfrm>
        </p:spPr>
        <p:txBody>
          <a:bodyPr/>
          <a:lstStyle/>
          <a:p>
            <a:r>
              <a:rPr lang="nl-BE" dirty="0"/>
              <a:t>ENERGIETRANSITIE</a:t>
            </a:r>
          </a:p>
        </p:txBody>
      </p:sp>
      <p:pic>
        <p:nvPicPr>
          <p:cNvPr id="8" name="Afbeelding 7" descr="Afbeelding met tekst, clipart, illustratie, zoogdier&#10;&#10;Automatisch gegenereerde beschrijving">
            <a:extLst>
              <a:ext uri="{FF2B5EF4-FFF2-40B4-BE49-F238E27FC236}">
                <a16:creationId xmlns:a16="http://schemas.microsoft.com/office/drawing/2014/main" id="{A53F0BAE-412C-F638-479A-6CFE4E2CCC6D}"/>
              </a:ext>
            </a:extLst>
          </p:cNvPr>
          <p:cNvPicPr>
            <a:picLocks noChangeAspect="1"/>
          </p:cNvPicPr>
          <p:nvPr/>
        </p:nvPicPr>
        <p:blipFill>
          <a:blip r:embed="rId2"/>
          <a:stretch>
            <a:fillRect/>
          </a:stretch>
        </p:blipFill>
        <p:spPr>
          <a:xfrm>
            <a:off x="6617632" y="1757549"/>
            <a:ext cx="4177553" cy="4380547"/>
          </a:xfrm>
          <a:prstGeom prst="rect">
            <a:avLst/>
          </a:prstGeom>
        </p:spPr>
      </p:pic>
      <p:sp>
        <p:nvSpPr>
          <p:cNvPr id="11" name="Titel 4">
            <a:extLst>
              <a:ext uri="{FF2B5EF4-FFF2-40B4-BE49-F238E27FC236}">
                <a16:creationId xmlns:a16="http://schemas.microsoft.com/office/drawing/2014/main" id="{4AD9E764-6D89-479F-D89C-DD6659127293}"/>
              </a:ext>
            </a:extLst>
          </p:cNvPr>
          <p:cNvSpPr txBox="1">
            <a:spLocks/>
          </p:cNvSpPr>
          <p:nvPr/>
        </p:nvSpPr>
        <p:spPr>
          <a:xfrm>
            <a:off x="6024842" y="874895"/>
            <a:ext cx="5363135" cy="68614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500" b="1" kern="1200" cap="all" baseline="0">
                <a:solidFill>
                  <a:schemeClr val="accent5"/>
                </a:solidFill>
                <a:latin typeface="Verdana" panose="020B0604030504040204" pitchFamily="34" charset="0"/>
                <a:ea typeface="Verdana" panose="020B0604030504040204" pitchFamily="34" charset="0"/>
                <a:cs typeface="+mj-cs"/>
              </a:defRPr>
            </a:lvl1pPr>
          </a:lstStyle>
          <a:p>
            <a:r>
              <a:rPr lang="nl-BE" dirty="0">
                <a:solidFill>
                  <a:schemeClr val="bg1"/>
                </a:solidFill>
              </a:rPr>
              <a:t>Wat is dat?</a:t>
            </a:r>
          </a:p>
        </p:txBody>
      </p:sp>
      <p:sp>
        <p:nvSpPr>
          <p:cNvPr id="12" name="Tekstvak 11">
            <a:extLst>
              <a:ext uri="{FF2B5EF4-FFF2-40B4-BE49-F238E27FC236}">
                <a16:creationId xmlns:a16="http://schemas.microsoft.com/office/drawing/2014/main" id="{97C31026-A142-47E7-0C8D-1F96B2ACCF89}"/>
              </a:ext>
            </a:extLst>
          </p:cNvPr>
          <p:cNvSpPr txBox="1"/>
          <p:nvPr/>
        </p:nvSpPr>
        <p:spPr>
          <a:xfrm>
            <a:off x="6866479" y="6285085"/>
            <a:ext cx="3679857" cy="276999"/>
          </a:xfrm>
          <a:prstGeom prst="rect">
            <a:avLst/>
          </a:prstGeom>
          <a:noFill/>
        </p:spPr>
        <p:txBody>
          <a:bodyPr wrap="square" rtlCol="0">
            <a:spAutoFit/>
          </a:bodyPr>
          <a:lstStyle/>
          <a:p>
            <a:pPr algn="ctr"/>
            <a:r>
              <a:rPr lang="nl-BE" sz="1200" dirty="0">
                <a:solidFill>
                  <a:schemeClr val="bg1"/>
                </a:solidFill>
              </a:rPr>
              <a:t>Bron: </a:t>
            </a:r>
            <a:r>
              <a:rPr lang="nl-NL" sz="1200" dirty="0">
                <a:solidFill>
                  <a:schemeClr val="bg1"/>
                </a:solidFill>
                <a:hlinkClick r:id="rId3">
                  <a:extLst>
                    <a:ext uri="{A12FA001-AC4F-418D-AE19-62706E023703}">
                      <ahyp:hlinkClr xmlns:ahyp="http://schemas.microsoft.com/office/drawing/2018/hyperlinkcolor" val="tx"/>
                    </a:ext>
                  </a:extLst>
                </a:hlinkClick>
              </a:rPr>
              <a:t>Campagnes van het VEKA | Vlaanderen.be</a:t>
            </a:r>
            <a:endParaRPr lang="nl-BE" sz="1200" dirty="0">
              <a:solidFill>
                <a:schemeClr val="bg1"/>
              </a:solidFill>
            </a:endParaRPr>
          </a:p>
        </p:txBody>
      </p:sp>
    </p:spTree>
    <p:extLst>
      <p:ext uri="{BB962C8B-B14F-4D97-AF65-F5344CB8AC3E}">
        <p14:creationId xmlns:p14="http://schemas.microsoft.com/office/powerpoint/2010/main" val="3787275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197085"/>
            <a:ext cx="3082887" cy="590931"/>
          </a:xfrm>
        </p:spPr>
        <p:txBody>
          <a:bodyPr/>
          <a:lstStyle/>
          <a:p>
            <a:r>
              <a:rPr lang="nl-BE" dirty="0"/>
              <a:t>Energietransitie?</a:t>
            </a:r>
          </a:p>
        </p:txBody>
      </p:sp>
      <p:pic>
        <p:nvPicPr>
          <p:cNvPr id="9" name="Afbeelding 8">
            <a:extLst>
              <a:ext uri="{FF2B5EF4-FFF2-40B4-BE49-F238E27FC236}">
                <a16:creationId xmlns:a16="http://schemas.microsoft.com/office/drawing/2014/main" id="{2093951A-AA76-0178-BDB9-A50F7CB8A5D2}"/>
              </a:ext>
            </a:extLst>
          </p:cNvPr>
          <p:cNvPicPr>
            <a:picLocks noChangeAspect="1"/>
          </p:cNvPicPr>
          <p:nvPr/>
        </p:nvPicPr>
        <p:blipFill>
          <a:blip r:embed="rId3"/>
          <a:stretch>
            <a:fillRect/>
          </a:stretch>
        </p:blipFill>
        <p:spPr>
          <a:xfrm>
            <a:off x="4214017" y="1117195"/>
            <a:ext cx="7613926" cy="2780678"/>
          </a:xfrm>
          <a:prstGeom prst="rect">
            <a:avLst/>
          </a:prstGeom>
          <a:ln>
            <a:noFill/>
          </a:ln>
          <a:effectLst>
            <a:outerShdw blurRad="292100" dist="139700" dir="2700000" algn="tl" rotWithShape="0">
              <a:srgbClr val="333333">
                <a:alpha val="65000"/>
              </a:srgbClr>
            </a:outerShdw>
          </a:effectLst>
        </p:spPr>
      </p:pic>
      <p:sp>
        <p:nvSpPr>
          <p:cNvPr id="13" name="Tekstvak 12">
            <a:extLst>
              <a:ext uri="{FF2B5EF4-FFF2-40B4-BE49-F238E27FC236}">
                <a16:creationId xmlns:a16="http://schemas.microsoft.com/office/drawing/2014/main" id="{EE4FDEDD-C212-3367-3F09-E93C1B0C5DDC}"/>
              </a:ext>
            </a:extLst>
          </p:cNvPr>
          <p:cNvSpPr txBox="1"/>
          <p:nvPr/>
        </p:nvSpPr>
        <p:spPr>
          <a:xfrm>
            <a:off x="4452257" y="4049486"/>
            <a:ext cx="7375686" cy="584775"/>
          </a:xfrm>
          <a:prstGeom prst="rect">
            <a:avLst/>
          </a:prstGeom>
          <a:noFill/>
        </p:spPr>
        <p:txBody>
          <a:bodyPr wrap="square" rtlCol="0">
            <a:spAutoFit/>
          </a:bodyPr>
          <a:lstStyle/>
          <a:p>
            <a:r>
              <a:rPr lang="nl-BE" sz="1600" i="1" dirty="0"/>
              <a:t>Bron: </a:t>
            </a:r>
            <a:r>
              <a:rPr lang="nl-BE" sz="1600" i="1" dirty="0">
                <a:hlinkClick r:id="rId4">
                  <a:extLst>
                    <a:ext uri="{A12FA001-AC4F-418D-AE19-62706E023703}">
                      <ahyp:hlinkClr xmlns:ahyp="http://schemas.microsoft.com/office/drawing/2018/hyperlinkcolor" val="tx"/>
                    </a:ext>
                  </a:extLst>
                </a:hlinkClick>
              </a:rPr>
              <a:t>https://www.vlaanderen.be/bouwen-wonen-en-energie/energietransitie#kennis-over-de-energietransitie-in-vlaanderen</a:t>
            </a:r>
            <a:r>
              <a:rPr lang="nl-BE" sz="1600" i="1" dirty="0"/>
              <a:t> (november 2023)</a:t>
            </a:r>
          </a:p>
        </p:txBody>
      </p:sp>
      <p:sp>
        <p:nvSpPr>
          <p:cNvPr id="15" name="Ondertitel 14">
            <a:extLst>
              <a:ext uri="{FF2B5EF4-FFF2-40B4-BE49-F238E27FC236}">
                <a16:creationId xmlns:a16="http://schemas.microsoft.com/office/drawing/2014/main" id="{609A14FB-0DAB-3FF8-EC64-0815A275DA70}"/>
              </a:ext>
            </a:extLst>
          </p:cNvPr>
          <p:cNvSpPr>
            <a:spLocks noGrp="1"/>
          </p:cNvSpPr>
          <p:nvPr>
            <p:ph type="subTitle" idx="1"/>
          </p:nvPr>
        </p:nvSpPr>
        <p:spPr/>
        <p:txBody>
          <a:bodyPr/>
          <a:lstStyle/>
          <a:p>
            <a:r>
              <a:rPr lang="nl-BE" dirty="0"/>
              <a:t>Wat is dat?</a:t>
            </a:r>
          </a:p>
        </p:txBody>
      </p:sp>
    </p:spTree>
    <p:extLst>
      <p:ext uri="{BB962C8B-B14F-4D97-AF65-F5344CB8AC3E}">
        <p14:creationId xmlns:p14="http://schemas.microsoft.com/office/powerpoint/2010/main" val="305614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197085"/>
            <a:ext cx="3082887" cy="590931"/>
          </a:xfrm>
        </p:spPr>
        <p:txBody>
          <a:bodyPr/>
          <a:lstStyle/>
          <a:p>
            <a:r>
              <a:rPr lang="nl-BE" dirty="0"/>
              <a:t>Energietransitie?</a:t>
            </a:r>
          </a:p>
        </p:txBody>
      </p:sp>
      <p:sp>
        <p:nvSpPr>
          <p:cNvPr id="15" name="Ondertitel 14">
            <a:extLst>
              <a:ext uri="{FF2B5EF4-FFF2-40B4-BE49-F238E27FC236}">
                <a16:creationId xmlns:a16="http://schemas.microsoft.com/office/drawing/2014/main" id="{609A14FB-0DAB-3FF8-EC64-0815A275DA70}"/>
              </a:ext>
            </a:extLst>
          </p:cNvPr>
          <p:cNvSpPr>
            <a:spLocks noGrp="1"/>
          </p:cNvSpPr>
          <p:nvPr>
            <p:ph type="subTitle" idx="1"/>
          </p:nvPr>
        </p:nvSpPr>
        <p:spPr/>
        <p:txBody>
          <a:bodyPr/>
          <a:lstStyle/>
          <a:p>
            <a:r>
              <a:rPr lang="nl-BE" dirty="0"/>
              <a:t>Wat is dat?</a:t>
            </a:r>
          </a:p>
        </p:txBody>
      </p:sp>
      <p:pic>
        <p:nvPicPr>
          <p:cNvPr id="18" name="Graphic 17" descr="Klapbord silhouet">
            <a:hlinkClick r:id="rId3"/>
            <a:extLst>
              <a:ext uri="{FF2B5EF4-FFF2-40B4-BE49-F238E27FC236}">
                <a16:creationId xmlns:a16="http://schemas.microsoft.com/office/drawing/2014/main" id="{04C28364-8E6F-F445-BC30-357C054FFC8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69627" y="2715985"/>
            <a:ext cx="1426029" cy="1426029"/>
          </a:xfrm>
          <a:prstGeom prst="rect">
            <a:avLst/>
          </a:prstGeom>
        </p:spPr>
      </p:pic>
      <p:sp>
        <p:nvSpPr>
          <p:cNvPr id="19" name="Tekstvak 18">
            <a:extLst>
              <a:ext uri="{FF2B5EF4-FFF2-40B4-BE49-F238E27FC236}">
                <a16:creationId xmlns:a16="http://schemas.microsoft.com/office/drawing/2014/main" id="{624ACD14-BACA-69C5-9DB4-73A0007A900E}"/>
              </a:ext>
            </a:extLst>
          </p:cNvPr>
          <p:cNvSpPr txBox="1"/>
          <p:nvPr/>
        </p:nvSpPr>
        <p:spPr>
          <a:xfrm>
            <a:off x="5638800" y="4386943"/>
            <a:ext cx="5192486" cy="369332"/>
          </a:xfrm>
          <a:prstGeom prst="rect">
            <a:avLst/>
          </a:prstGeom>
          <a:noFill/>
        </p:spPr>
        <p:txBody>
          <a:bodyPr wrap="square" rtlCol="0">
            <a:spAutoFit/>
          </a:bodyPr>
          <a:lstStyle/>
          <a:p>
            <a:pPr algn="ctr"/>
            <a:r>
              <a:rPr lang="nl-BE" b="1" dirty="0"/>
              <a:t>Campagnefilmpje ‘Mee met de stroom’</a:t>
            </a:r>
          </a:p>
        </p:txBody>
      </p:sp>
    </p:spTree>
    <p:extLst>
      <p:ext uri="{BB962C8B-B14F-4D97-AF65-F5344CB8AC3E}">
        <p14:creationId xmlns:p14="http://schemas.microsoft.com/office/powerpoint/2010/main" val="1223033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197085"/>
            <a:ext cx="3161808" cy="590931"/>
          </a:xfrm>
        </p:spPr>
        <p:txBody>
          <a:bodyPr/>
          <a:lstStyle/>
          <a:p>
            <a:r>
              <a:rPr lang="nl-BE" dirty="0"/>
              <a:t>Energietransitie?</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r>
              <a:rPr lang="nl-BE" dirty="0"/>
              <a:t>Wat is dat?</a:t>
            </a:r>
          </a:p>
        </p:txBody>
      </p:sp>
      <p:sp>
        <p:nvSpPr>
          <p:cNvPr id="5" name="Tekstvak 4">
            <a:extLst>
              <a:ext uri="{FF2B5EF4-FFF2-40B4-BE49-F238E27FC236}">
                <a16:creationId xmlns:a16="http://schemas.microsoft.com/office/drawing/2014/main" id="{7ACD9A24-7D09-BF23-70AE-40CBB5724A01}"/>
              </a:ext>
            </a:extLst>
          </p:cNvPr>
          <p:cNvSpPr txBox="1"/>
          <p:nvPr/>
        </p:nvSpPr>
        <p:spPr>
          <a:xfrm>
            <a:off x="4735465" y="939277"/>
            <a:ext cx="6847114" cy="4154984"/>
          </a:xfrm>
          <a:prstGeom prst="rect">
            <a:avLst/>
          </a:prstGeom>
          <a:noFill/>
        </p:spPr>
        <p:txBody>
          <a:bodyPr wrap="square">
            <a:spAutoFit/>
          </a:bodyPr>
          <a:lstStyle/>
          <a:p>
            <a:r>
              <a:rPr lang="nl-NL" sz="2400" b="1" dirty="0">
                <a:latin typeface="+mj-lt"/>
              </a:rPr>
              <a:t>De ‘energietransitie’ is de overgang van onze huidige manier van energie gebruiken naar een </a:t>
            </a:r>
            <a:r>
              <a:rPr lang="nl-NL" sz="2400" b="1" dirty="0">
                <a:solidFill>
                  <a:srgbClr val="349EB6"/>
                </a:solidFill>
                <a:latin typeface="+mj-lt"/>
              </a:rPr>
              <a:t>zuinigere</a:t>
            </a:r>
            <a:r>
              <a:rPr lang="nl-NL" sz="2400" b="1" dirty="0">
                <a:latin typeface="+mj-lt"/>
              </a:rPr>
              <a:t>, </a:t>
            </a:r>
            <a:r>
              <a:rPr lang="nl-NL" sz="2400" b="1" dirty="0">
                <a:solidFill>
                  <a:srgbClr val="349EB6"/>
                </a:solidFill>
                <a:latin typeface="+mj-lt"/>
              </a:rPr>
              <a:t>slimmere</a:t>
            </a:r>
            <a:r>
              <a:rPr lang="nl-NL" sz="2400" b="1" dirty="0">
                <a:latin typeface="+mj-lt"/>
              </a:rPr>
              <a:t> en </a:t>
            </a:r>
            <a:r>
              <a:rPr lang="nl-NL" sz="2400" b="1" dirty="0">
                <a:solidFill>
                  <a:srgbClr val="349EB6"/>
                </a:solidFill>
                <a:latin typeface="+mj-lt"/>
              </a:rPr>
              <a:t>groenere</a:t>
            </a:r>
            <a:r>
              <a:rPr lang="nl-NL" sz="2400" b="1" dirty="0">
                <a:latin typeface="+mj-lt"/>
              </a:rPr>
              <a:t> aanpak.</a:t>
            </a:r>
          </a:p>
          <a:p>
            <a:endParaRPr lang="nl-NL" sz="2400" b="1" dirty="0">
              <a:solidFill>
                <a:srgbClr val="349EB6"/>
              </a:solidFill>
              <a:latin typeface="+mj-lt"/>
            </a:endParaRPr>
          </a:p>
          <a:p>
            <a:endParaRPr lang="nl-NL" sz="2400" b="1" dirty="0">
              <a:solidFill>
                <a:srgbClr val="349EB6"/>
              </a:solidFill>
              <a:latin typeface="+mj-lt"/>
            </a:endParaRPr>
          </a:p>
          <a:p>
            <a:r>
              <a:rPr lang="nl-NL" sz="2400" b="1" dirty="0">
                <a:latin typeface="+mj-lt"/>
              </a:rPr>
              <a:t>Zuiniger?</a:t>
            </a:r>
          </a:p>
          <a:p>
            <a:endParaRPr lang="nl-NL" sz="2400" b="1" dirty="0">
              <a:latin typeface="+mj-lt"/>
            </a:endParaRPr>
          </a:p>
          <a:p>
            <a:r>
              <a:rPr lang="nl-NL" sz="2400" b="1" dirty="0">
                <a:latin typeface="+mj-lt"/>
              </a:rPr>
              <a:t>Slimmer?</a:t>
            </a:r>
          </a:p>
          <a:p>
            <a:endParaRPr lang="nl-NL" sz="2400" b="1" dirty="0">
              <a:latin typeface="+mj-lt"/>
            </a:endParaRPr>
          </a:p>
          <a:p>
            <a:r>
              <a:rPr lang="nl-NL" sz="2400" b="1" dirty="0">
                <a:latin typeface="+mj-lt"/>
              </a:rPr>
              <a:t>Groener?</a:t>
            </a:r>
            <a:endParaRPr lang="nl-BE" sz="2400" b="1" dirty="0">
              <a:latin typeface="+mj-lt"/>
            </a:endParaRPr>
          </a:p>
        </p:txBody>
      </p:sp>
    </p:spTree>
    <p:extLst>
      <p:ext uri="{BB962C8B-B14F-4D97-AF65-F5344CB8AC3E}">
        <p14:creationId xmlns:p14="http://schemas.microsoft.com/office/powerpoint/2010/main" val="2478426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ijdelijke aanduiding voor inhoud 1">
            <a:extLst>
              <a:ext uri="{FF2B5EF4-FFF2-40B4-BE49-F238E27FC236}">
                <a16:creationId xmlns:a16="http://schemas.microsoft.com/office/drawing/2014/main" id="{D98F9EC3-9A2E-316C-29BA-043B2EE1D915}"/>
              </a:ext>
            </a:extLst>
          </p:cNvPr>
          <p:cNvGraphicFramePr>
            <a:graphicFrameLocks noGrp="1"/>
          </p:cNvGraphicFramePr>
          <p:nvPr>
            <p:ph idx="13"/>
            <p:extLst>
              <p:ext uri="{D42A27DB-BD31-4B8C-83A1-F6EECF244321}">
                <p14:modId xmlns:p14="http://schemas.microsoft.com/office/powerpoint/2010/main" val="4194826856"/>
              </p:ext>
            </p:extLst>
          </p:nvPr>
        </p:nvGraphicFramePr>
        <p:xfrm>
          <a:off x="4147790" y="647498"/>
          <a:ext cx="7567468" cy="5268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ijdelijke aanduiding voor datum 9">
            <a:extLst>
              <a:ext uri="{FF2B5EF4-FFF2-40B4-BE49-F238E27FC236}">
                <a16:creationId xmlns:a16="http://schemas.microsoft.com/office/drawing/2014/main" id="{6E82DAF5-5471-6D30-7045-DDC4FC0D570D}"/>
              </a:ext>
            </a:extLst>
          </p:cNvPr>
          <p:cNvSpPr>
            <a:spLocks noGrp="1"/>
          </p:cNvSpPr>
          <p:nvPr>
            <p:ph type="dt" sz="half"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E7BD26-33B7-40D2-BBCD-CE71D2F71170}" type="datetime3">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26.01.24</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11" name="Tijdelijke aanduiding voor voettekst 10">
            <a:extLst>
              <a:ext uri="{FF2B5EF4-FFF2-40B4-BE49-F238E27FC236}">
                <a16:creationId xmlns:a16="http://schemas.microsoft.com/office/drawing/2014/main" id="{EE5CC224-1107-81BC-E3B5-8C05907ACC43}"/>
              </a:ext>
            </a:extLst>
          </p:cNvPr>
          <p:cNvSpPr>
            <a:spLocks noGrp="1"/>
          </p:cNvSpPr>
          <p:nvPr>
            <p:ph type="ftr" sz="quarter" idx="1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rPr>
              <a:t>| EDURGY</a:t>
            </a:r>
            <a:endParaRPr kumimoji="0" lang="nl-BE" sz="1200" b="1" i="0" u="none" strike="noStrike" kern="1200" cap="none" spc="0" normalizeH="0" baseline="0" noProof="0">
              <a:ln>
                <a:noFill/>
              </a:ln>
              <a:solidFill>
                <a:srgbClr val="F2F2F2">
                  <a:lumMod val="25000"/>
                </a:srgbClr>
              </a:solidFill>
              <a:effectLst/>
              <a:uLnTx/>
              <a:uFillTx/>
              <a:latin typeface="Verdana" panose="020B0604030504040204" pitchFamily="34" charset="0"/>
              <a:ea typeface="Verdana" panose="020B0604030504040204" pitchFamily="34" charset="0"/>
              <a:cs typeface="+mn-cs"/>
            </a:endParaRPr>
          </a:p>
        </p:txBody>
      </p:sp>
      <p:sp>
        <p:nvSpPr>
          <p:cNvPr id="12" name="Tijdelijke aanduiding voor dianummer 11">
            <a:extLst>
              <a:ext uri="{FF2B5EF4-FFF2-40B4-BE49-F238E27FC236}">
                <a16:creationId xmlns:a16="http://schemas.microsoft.com/office/drawing/2014/main" id="{5C39306F-2A18-CE95-860D-2C16892FCA19}"/>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B07E35-A695-46E2-BA3F-DB38E1F5DA38}" type="slidenum">
              <a:rPr kumimoji="0" lang="nl-BE" sz="1200" b="0" i="0" u="none" strike="noStrike" kern="1200" cap="none" spc="0" normalizeH="0" baseline="0" noProof="0" smtClean="0">
                <a:ln>
                  <a:noFill/>
                </a:ln>
                <a:solidFill>
                  <a:srgbClr val="F2F2F2">
                    <a:lumMod val="25000"/>
                  </a:srgbClr>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nl-BE" sz="1200" b="0" i="0" u="none" strike="noStrike" kern="1200" cap="none" spc="0" normalizeH="0" baseline="0" noProof="0">
              <a:ln>
                <a:noFill/>
              </a:ln>
              <a:solidFill>
                <a:srgbClr val="F2F2F2">
                  <a:lumMod val="25000"/>
                </a:srgbClr>
              </a:solidFill>
              <a:effectLst/>
              <a:uLnTx/>
              <a:uFillTx/>
              <a:latin typeface="Calibri Light"/>
              <a:ea typeface="+mn-ea"/>
              <a:cs typeface="+mn-cs"/>
            </a:endParaRPr>
          </a:p>
        </p:txBody>
      </p:sp>
      <p:sp>
        <p:nvSpPr>
          <p:cNvPr id="6" name="Titel 5">
            <a:extLst>
              <a:ext uri="{FF2B5EF4-FFF2-40B4-BE49-F238E27FC236}">
                <a16:creationId xmlns:a16="http://schemas.microsoft.com/office/drawing/2014/main" id="{AC101105-A8E1-01D1-57F0-DD8D3CBE7772}"/>
              </a:ext>
            </a:extLst>
          </p:cNvPr>
          <p:cNvSpPr>
            <a:spLocks noGrp="1"/>
          </p:cNvSpPr>
          <p:nvPr>
            <p:ph type="title"/>
          </p:nvPr>
        </p:nvSpPr>
        <p:spPr>
          <a:xfrm>
            <a:off x="476742" y="3446384"/>
            <a:ext cx="2961402" cy="341632"/>
          </a:xfrm>
        </p:spPr>
        <p:txBody>
          <a:bodyPr/>
          <a:lstStyle/>
          <a:p>
            <a:r>
              <a:rPr lang="nl-BE" dirty="0"/>
              <a:t>Energietransitie</a:t>
            </a:r>
          </a:p>
        </p:txBody>
      </p:sp>
      <p:sp>
        <p:nvSpPr>
          <p:cNvPr id="7" name="Ondertitel 6">
            <a:extLst>
              <a:ext uri="{FF2B5EF4-FFF2-40B4-BE49-F238E27FC236}">
                <a16:creationId xmlns:a16="http://schemas.microsoft.com/office/drawing/2014/main" id="{914BBBB7-DED3-17BD-4979-42B1141768CF}"/>
              </a:ext>
            </a:extLst>
          </p:cNvPr>
          <p:cNvSpPr>
            <a:spLocks noGrp="1"/>
          </p:cNvSpPr>
          <p:nvPr>
            <p:ph type="subTitle" idx="1"/>
          </p:nvPr>
        </p:nvSpPr>
        <p:spPr/>
        <p:txBody>
          <a:bodyPr/>
          <a:lstStyle/>
          <a:p>
            <a:endParaRPr lang="nl-BE" dirty="0"/>
          </a:p>
        </p:txBody>
      </p:sp>
      <p:pic>
        <p:nvPicPr>
          <p:cNvPr id="4" name="Afbeelding 3">
            <a:extLst>
              <a:ext uri="{FF2B5EF4-FFF2-40B4-BE49-F238E27FC236}">
                <a16:creationId xmlns:a16="http://schemas.microsoft.com/office/drawing/2014/main" id="{A89EBBE3-EA4F-55F0-3DC3-5ED73708E5E5}"/>
              </a:ext>
            </a:extLst>
          </p:cNvPr>
          <p:cNvPicPr>
            <a:picLocks noChangeAspect="1"/>
          </p:cNvPicPr>
          <p:nvPr/>
        </p:nvPicPr>
        <p:blipFill>
          <a:blip r:embed="rId8"/>
          <a:stretch>
            <a:fillRect/>
          </a:stretch>
        </p:blipFill>
        <p:spPr>
          <a:xfrm>
            <a:off x="764387" y="3854623"/>
            <a:ext cx="2502354" cy="2502354"/>
          </a:xfrm>
          <a:prstGeom prst="rect">
            <a:avLst/>
          </a:prstGeom>
        </p:spPr>
      </p:pic>
    </p:spTree>
    <p:extLst>
      <p:ext uri="{BB962C8B-B14F-4D97-AF65-F5344CB8AC3E}">
        <p14:creationId xmlns:p14="http://schemas.microsoft.com/office/powerpoint/2010/main" val="178875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C1EE7907-639A-4F29-973B-245AE30A6885}"/>
                                            </p:graphicEl>
                                          </p:spTgt>
                                        </p:tgtEl>
                                        <p:attrNameLst>
                                          <p:attrName>style.visibility</p:attrName>
                                        </p:attrNameLst>
                                      </p:cBhvr>
                                      <p:to>
                                        <p:strVal val="visible"/>
                                      </p:to>
                                    </p:set>
                                    <p:animEffect transition="in" filter="fade">
                                      <p:cBhvr>
                                        <p:cTn id="7" dur="500"/>
                                        <p:tgtEl>
                                          <p:spTgt spid="2">
                                            <p:graphicEl>
                                              <a:dgm id="{C1EE7907-639A-4F29-973B-245AE30A6885}"/>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graphicEl>
                                              <a:dgm id="{E2B0B3E6-19EB-401A-9BAA-6F070B45CD99}"/>
                                            </p:graphicEl>
                                          </p:spTgt>
                                        </p:tgtEl>
                                        <p:attrNameLst>
                                          <p:attrName>style.visibility</p:attrName>
                                        </p:attrNameLst>
                                      </p:cBhvr>
                                      <p:to>
                                        <p:strVal val="visible"/>
                                      </p:to>
                                    </p:set>
                                    <p:animEffect transition="in" filter="fade">
                                      <p:cBhvr>
                                        <p:cTn id="10" dur="500"/>
                                        <p:tgtEl>
                                          <p:spTgt spid="2">
                                            <p:graphicEl>
                                              <a:dgm id="{E2B0B3E6-19EB-401A-9BAA-6F070B45CD99}"/>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graphicEl>
                                              <a:dgm id="{A73706C6-0EB9-41AF-AA04-992C02A0CF40}"/>
                                            </p:graphicEl>
                                          </p:spTgt>
                                        </p:tgtEl>
                                        <p:attrNameLst>
                                          <p:attrName>style.visibility</p:attrName>
                                        </p:attrNameLst>
                                      </p:cBhvr>
                                      <p:to>
                                        <p:strVal val="visible"/>
                                      </p:to>
                                    </p:set>
                                    <p:animEffect transition="in" filter="fade">
                                      <p:cBhvr>
                                        <p:cTn id="13" dur="500"/>
                                        <p:tgtEl>
                                          <p:spTgt spid="2">
                                            <p:graphicEl>
                                              <a:dgm id="{A73706C6-0EB9-41AF-AA04-992C02A0CF40}"/>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graphicEl>
                                              <a:dgm id="{465DE973-5E4D-4D87-950E-C123481C09A6}"/>
                                            </p:graphicEl>
                                          </p:spTgt>
                                        </p:tgtEl>
                                        <p:attrNameLst>
                                          <p:attrName>style.visibility</p:attrName>
                                        </p:attrNameLst>
                                      </p:cBhvr>
                                      <p:to>
                                        <p:strVal val="visible"/>
                                      </p:to>
                                    </p:set>
                                    <p:animEffect transition="in" filter="fade">
                                      <p:cBhvr>
                                        <p:cTn id="18" dur="500"/>
                                        <p:tgtEl>
                                          <p:spTgt spid="2">
                                            <p:graphicEl>
                                              <a:dgm id="{465DE973-5E4D-4D87-950E-C123481C09A6}"/>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graphicEl>
                                              <a:dgm id="{FB0CC4C2-4417-4B89-9FEB-4ECF7FE037C0}"/>
                                            </p:graphicEl>
                                          </p:spTgt>
                                        </p:tgtEl>
                                        <p:attrNameLst>
                                          <p:attrName>style.visibility</p:attrName>
                                        </p:attrNameLst>
                                      </p:cBhvr>
                                      <p:to>
                                        <p:strVal val="visible"/>
                                      </p:to>
                                    </p:set>
                                    <p:animEffect transition="in" filter="fade">
                                      <p:cBhvr>
                                        <p:cTn id="21" dur="500"/>
                                        <p:tgtEl>
                                          <p:spTgt spid="2">
                                            <p:graphicEl>
                                              <a:dgm id="{FB0CC4C2-4417-4B89-9FEB-4ECF7FE037C0}"/>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
                                            <p:graphicEl>
                                              <a:dgm id="{C4382C75-F6EA-4EA4-B56C-67F1FCDA8C25}"/>
                                            </p:graphicEl>
                                          </p:spTgt>
                                        </p:tgtEl>
                                        <p:attrNameLst>
                                          <p:attrName>style.visibility</p:attrName>
                                        </p:attrNameLst>
                                      </p:cBhvr>
                                      <p:to>
                                        <p:strVal val="visible"/>
                                      </p:to>
                                    </p:set>
                                    <p:animEffect transition="in" filter="fade">
                                      <p:cBhvr>
                                        <p:cTn id="26" dur="500"/>
                                        <p:tgtEl>
                                          <p:spTgt spid="2">
                                            <p:graphicEl>
                                              <a:dgm id="{C4382C75-F6EA-4EA4-B56C-67F1FCDA8C25}"/>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
                                            <p:graphicEl>
                                              <a:dgm id="{FA61CA9A-5A49-48C7-896A-589A385EF3E8}"/>
                                            </p:graphicEl>
                                          </p:spTgt>
                                        </p:tgtEl>
                                        <p:attrNameLst>
                                          <p:attrName>style.visibility</p:attrName>
                                        </p:attrNameLst>
                                      </p:cBhvr>
                                      <p:to>
                                        <p:strVal val="visible"/>
                                      </p:to>
                                    </p:set>
                                    <p:animEffect transition="in" filter="fade">
                                      <p:cBhvr>
                                        <p:cTn id="29" dur="500"/>
                                        <p:tgtEl>
                                          <p:spTgt spid="2">
                                            <p:graphicEl>
                                              <a:dgm id="{FA61CA9A-5A49-48C7-896A-589A385EF3E8}"/>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
                                            <p:graphicEl>
                                              <a:dgm id="{E0885440-FEBD-422F-827C-04C1CFBE1B23}"/>
                                            </p:graphicEl>
                                          </p:spTgt>
                                        </p:tgtEl>
                                        <p:attrNameLst>
                                          <p:attrName>style.visibility</p:attrName>
                                        </p:attrNameLst>
                                      </p:cBhvr>
                                      <p:to>
                                        <p:strVal val="visible"/>
                                      </p:to>
                                    </p:set>
                                    <p:animEffect transition="in" filter="fade">
                                      <p:cBhvr>
                                        <p:cTn id="34" dur="500"/>
                                        <p:tgtEl>
                                          <p:spTgt spid="2">
                                            <p:graphicEl>
                                              <a:dgm id="{E0885440-FEBD-422F-827C-04C1CFBE1B23}"/>
                                            </p:graphic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graphicEl>
                                              <a:dgm id="{CEF89074-CAFF-4B2B-AA7C-E4ABD5FB4628}"/>
                                            </p:graphicEl>
                                          </p:spTgt>
                                        </p:tgtEl>
                                        <p:attrNameLst>
                                          <p:attrName>style.visibility</p:attrName>
                                        </p:attrNameLst>
                                      </p:cBhvr>
                                      <p:to>
                                        <p:strVal val="visible"/>
                                      </p:to>
                                    </p:set>
                                    <p:animEffect transition="in" filter="fade">
                                      <p:cBhvr>
                                        <p:cTn id="37" dur="500"/>
                                        <p:tgtEl>
                                          <p:spTgt spid="2">
                                            <p:graphicEl>
                                              <a:dgm id="{CEF89074-CAFF-4B2B-AA7C-E4ABD5FB462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theme/theme1.xml><?xml version="1.0" encoding="utf-8"?>
<a:theme xmlns:a="http://schemas.openxmlformats.org/drawingml/2006/main" name="EDURGY slides">
  <a:themeElements>
    <a:clrScheme name="Edurgy">
      <a:dk1>
        <a:srgbClr val="3F3F3F"/>
      </a:dk1>
      <a:lt1>
        <a:srgbClr val="F2F2F2"/>
      </a:lt1>
      <a:dk2>
        <a:srgbClr val="595959"/>
      </a:dk2>
      <a:lt2>
        <a:srgbClr val="E7E6E6"/>
      </a:lt2>
      <a:accent1>
        <a:srgbClr val="D8302F"/>
      </a:accent1>
      <a:accent2>
        <a:srgbClr val="ED9325"/>
      </a:accent2>
      <a:accent3>
        <a:srgbClr val="BFD030"/>
      </a:accent3>
      <a:accent4>
        <a:srgbClr val="5DC097"/>
      </a:accent4>
      <a:accent5>
        <a:srgbClr val="349EB6"/>
      </a:accent5>
      <a:accent6>
        <a:srgbClr val="333333"/>
      </a:accent6>
      <a:hlink>
        <a:srgbClr val="B4B4B4"/>
      </a:hlink>
      <a:folHlink>
        <a:srgbClr val="848484"/>
      </a:folHlink>
    </a:clrScheme>
    <a:fontScheme name="EDURGY">
      <a:majorFont>
        <a:latin typeface="Verdana"/>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DURGY Titelslides">
  <a:themeElements>
    <a:clrScheme name="EDURGY">
      <a:dk1>
        <a:srgbClr val="3F3F3F"/>
      </a:dk1>
      <a:lt1>
        <a:srgbClr val="F2F2F2"/>
      </a:lt1>
      <a:dk2>
        <a:srgbClr val="595959"/>
      </a:dk2>
      <a:lt2>
        <a:srgbClr val="E7E6E6"/>
      </a:lt2>
      <a:accent1>
        <a:srgbClr val="D8302F"/>
      </a:accent1>
      <a:accent2>
        <a:srgbClr val="ED9325"/>
      </a:accent2>
      <a:accent3>
        <a:srgbClr val="BFD030"/>
      </a:accent3>
      <a:accent4>
        <a:srgbClr val="5DC097"/>
      </a:accent4>
      <a:accent5>
        <a:srgbClr val="349EB6"/>
      </a:accent5>
      <a:accent6>
        <a:srgbClr val="333333"/>
      </a:accent6>
      <a:hlink>
        <a:srgbClr val="B4B4B4"/>
      </a:hlink>
      <a:folHlink>
        <a:srgbClr val="848484"/>
      </a:folHlink>
    </a:clrScheme>
    <a:fontScheme name="Edurgy">
      <a:majorFont>
        <a:latin typeface="Verdana"/>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f35e8c3c-939d-4431-86e7-02f45f123f5c" xsi:nil="true"/>
    <lcf76f155ced4ddcb4097134ff3c332f xmlns="d80e1568-0de6-4afd-bea8-ef7faf350cbf">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A75D48933E6534F98F937A2A9BBAC76" ma:contentTypeVersion="14" ma:contentTypeDescription="Een nieuw document maken." ma:contentTypeScope="" ma:versionID="356db05daf217ce0e8fafe2c4fbb12f2">
  <xsd:schema xmlns:xsd="http://www.w3.org/2001/XMLSchema" xmlns:xs="http://www.w3.org/2001/XMLSchema" xmlns:p="http://schemas.microsoft.com/office/2006/metadata/properties" xmlns:ns2="d80e1568-0de6-4afd-bea8-ef7faf350cbf" xmlns:ns3="f35e8c3c-939d-4431-86e7-02f45f123f5c" targetNamespace="http://schemas.microsoft.com/office/2006/metadata/properties" ma:root="true" ma:fieldsID="29752472ca2485db986a16cded9c9786" ns2:_="" ns3:_="">
    <xsd:import namespace="d80e1568-0de6-4afd-bea8-ef7faf350cbf"/>
    <xsd:import namespace="f35e8c3c-939d-4431-86e7-02f45f123f5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0e1568-0de6-4afd-bea8-ef7faf350c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1ea26c2b-b23f-43b2-aa32-d3d575771b6a"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5e8c3c-939d-4431-86e7-02f45f123f5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3bb0ce3-f6b6-41a6-8672-8b92b8323fb6}" ma:internalName="TaxCatchAll" ma:showField="CatchAllData" ma:web="f35e8c3c-939d-4431-86e7-02f45f123f5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6394A19-76E2-4BBC-86E9-B805ACA9396A}">
  <ds:schemaRefs>
    <ds:schemaRef ds:uri="http://schemas.microsoft.com/sharepoint/v3/contenttype/forms"/>
  </ds:schemaRefs>
</ds:datastoreItem>
</file>

<file path=customXml/itemProps2.xml><?xml version="1.0" encoding="utf-8"?>
<ds:datastoreItem xmlns:ds="http://schemas.openxmlformats.org/officeDocument/2006/customXml" ds:itemID="{71198CA4-F494-4BE3-8E7D-E37F9025659B}">
  <ds:schemaRef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schemas.microsoft.com/office/2006/metadata/properties"/>
    <ds:schemaRef ds:uri="http://purl.org/dc/elements/1.1/"/>
    <ds:schemaRef ds:uri="f35e8c3c-939d-4431-86e7-02f45f123f5c"/>
    <ds:schemaRef ds:uri="http://purl.org/dc/terms/"/>
    <ds:schemaRef ds:uri="d80e1568-0de6-4afd-bea8-ef7faf350cbf"/>
    <ds:schemaRef ds:uri="http://www.w3.org/XML/1998/namespace"/>
  </ds:schemaRefs>
</ds:datastoreItem>
</file>

<file path=customXml/itemProps3.xml><?xml version="1.0" encoding="utf-8"?>
<ds:datastoreItem xmlns:ds="http://schemas.openxmlformats.org/officeDocument/2006/customXml" ds:itemID="{2E30692A-8FB9-4F37-AD57-4ED1D69CBA64}"/>
</file>

<file path=docProps/app.xml><?xml version="1.0" encoding="utf-8"?>
<Properties xmlns="http://schemas.openxmlformats.org/officeDocument/2006/extended-properties" xmlns:vt="http://schemas.openxmlformats.org/officeDocument/2006/docPropsVTypes">
  <TotalTime>0</TotalTime>
  <Words>2820</Words>
  <Application>Microsoft Office PowerPoint</Application>
  <PresentationFormat>Breedbeeld</PresentationFormat>
  <Paragraphs>468</Paragraphs>
  <Slides>28</Slides>
  <Notes>25</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28</vt:i4>
      </vt:variant>
    </vt:vector>
  </HeadingPairs>
  <TitlesOfParts>
    <vt:vector size="36" baseType="lpstr">
      <vt:lpstr>Arial</vt:lpstr>
      <vt:lpstr>Calibri</vt:lpstr>
      <vt:lpstr>Calibri Light</vt:lpstr>
      <vt:lpstr>Verdana</vt:lpstr>
      <vt:lpstr>Wingdings</vt:lpstr>
      <vt:lpstr>Wingdings 3</vt:lpstr>
      <vt:lpstr>EDURGY slides</vt:lpstr>
      <vt:lpstr>EDURGY Titelslides</vt:lpstr>
      <vt:lpstr>Workshop 1</vt:lpstr>
      <vt:lpstr>Welkom</vt:lpstr>
      <vt:lpstr>leerdoelen</vt:lpstr>
      <vt:lpstr>Inhoud</vt:lpstr>
      <vt:lpstr>ENERGIETRANSITIE</vt:lpstr>
      <vt:lpstr>Energietransitie?</vt:lpstr>
      <vt:lpstr>Energietransitie?</vt:lpstr>
      <vt:lpstr>Energietransitie?</vt:lpstr>
      <vt:lpstr>Energietransitie</vt:lpstr>
      <vt:lpstr>Energietransitie?</vt:lpstr>
      <vt:lpstr>Trias energetica</vt:lpstr>
      <vt:lpstr>Wat betekent DE VOOR</vt:lpstr>
      <vt:lpstr>Energy sufficiency</vt:lpstr>
      <vt:lpstr>Wat betekent de energietransitie voor…?</vt:lpstr>
      <vt:lpstr>Wat betekent de energietransitie voor…?</vt:lpstr>
      <vt:lpstr>Wat betekent de energietransitie voor…?</vt:lpstr>
      <vt:lpstr>Wat betekent de energietransitie voor…?</vt:lpstr>
      <vt:lpstr>Interviews</vt:lpstr>
      <vt:lpstr>Kristof  Vanderbeken Vastgoedbemiddelaar</vt:lpstr>
      <vt:lpstr>Nathalie Delbecque syndicus</vt:lpstr>
      <vt:lpstr>Wouter vermeulen installateur</vt:lpstr>
      <vt:lpstr>Filip van langenhoven architect</vt:lpstr>
      <vt:lpstr>Wat betekent DE VOOR</vt:lpstr>
      <vt:lpstr>Wat betekent de energietransitie voor…?</vt:lpstr>
      <vt:lpstr>Wat betekent de energietransitie voor…?</vt:lpstr>
      <vt:lpstr>Leervragen?</vt:lpstr>
      <vt:lpstr>BEDANKT VOOR JE DEELNAME.</vt:lpstr>
      <vt:lpstr>Dit artefact valt onder de european union public license (EUPL) en dient gedistribueerd te worden onder de meest recente versie van de EUPL. Meer informatie hierover is beschikbaar op EUPL | joinup (europa.Eu).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Yannick De Decker</dc:creator>
  <cp:lastModifiedBy>Stijn Schaubroeck</cp:lastModifiedBy>
  <cp:revision>16</cp:revision>
  <cp:lastPrinted>2022-01-17T13:46:29Z</cp:lastPrinted>
  <dcterms:created xsi:type="dcterms:W3CDTF">2019-05-02T07:15:12Z</dcterms:created>
  <dcterms:modified xsi:type="dcterms:W3CDTF">2024-01-26T15:17:11Z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0x0101006A75D48933E6534F98F937A2A9BBAC76</vt:lpwstr>
  </property>
  <property fmtid="{D5CDD505-2E9C-101B-9397-08002B2CF9AE}" pid="3" name="MediaServiceImageTags">
    <vt:lpwstr/>
  </property>
</Properties>
</file>